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64" r:id="rId5"/>
    <p:sldId id="260" r:id="rId6"/>
    <p:sldId id="268" r:id="rId7"/>
    <p:sldId id="269" r:id="rId8"/>
    <p:sldId id="270" r:id="rId9"/>
    <p:sldId id="271" r:id="rId10"/>
    <p:sldId id="261" r:id="rId11"/>
    <p:sldId id="273" r:id="rId12"/>
    <p:sldId id="274" r:id="rId13"/>
    <p:sldId id="276" r:id="rId14"/>
    <p:sldId id="275" r:id="rId15"/>
    <p:sldId id="277" r:id="rId16"/>
    <p:sldId id="278" r:id="rId17"/>
    <p:sldId id="279" r:id="rId18"/>
    <p:sldId id="281" r:id="rId19"/>
    <p:sldId id="263"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AD7A"/>
    <a:srgbClr val="348874"/>
    <a:srgbClr val="FFFFFF"/>
    <a:srgbClr val="F0EFF5"/>
    <a:srgbClr val="318B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038" autoAdjust="0"/>
  </p:normalViewPr>
  <p:slideViewPr>
    <p:cSldViewPr snapToGrid="0">
      <p:cViewPr varScale="1">
        <p:scale>
          <a:sx n="68" d="100"/>
          <a:sy n="68" d="100"/>
        </p:scale>
        <p:origin x="72"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378784-AD6E-4D0A-A3F8-A2096D4A2404}" type="doc">
      <dgm:prSet loTypeId="urn:microsoft.com/office/officeart/2005/8/layout/gear1" loCatId="cycle" qsTypeId="urn:microsoft.com/office/officeart/2005/8/quickstyle/simple1" qsCatId="simple" csTypeId="urn:microsoft.com/office/officeart/2005/8/colors/accent1_2" csCatId="accent1" phldr="1"/>
      <dgm:spPr>
        <a:scene3d>
          <a:camera prst="orthographicFront">
            <a:rot lat="0" lon="0" rev="0"/>
          </a:camera>
          <a:lightRig rig="balanced" dir="t">
            <a:rot lat="0" lon="0" rev="8700000"/>
          </a:lightRig>
        </a:scene3d>
      </dgm:spPr>
    </dgm:pt>
    <dgm:pt modelId="{D47D05F2-DA36-478E-A9A1-3701A89912DD}">
      <dgm:prSet phldrT="[Text]"/>
      <dgm:spPr>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7BBF75AD-F38C-4F39-A41E-FCCF826F5F5E}" type="parTrans" cxnId="{64F90B58-8822-4C5D-84F6-C446C40789B1}">
      <dgm:prSet/>
      <dgm:spPr/>
      <dgm:t>
        <a:bodyPr/>
        <a:lstStyle/>
        <a:p>
          <a:endParaRPr lang="en-US"/>
        </a:p>
      </dgm:t>
    </dgm:pt>
    <dgm:pt modelId="{C22A580B-E437-4732-8E1B-8672F73544C9}" type="sibTrans" cxnId="{64F90B58-8822-4C5D-84F6-C446C40789B1}">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0F6965FE-9BB4-431A-BE0B-E1A839F8F717}">
      <dgm:prSet phldrT="[Text]"/>
      <dgm:spPr>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899ADE20-C561-4B02-9E4C-4B1F36F61BEF}" type="parTrans" cxnId="{E54297D7-9BAF-42D1-8D06-54E12652C87A}">
      <dgm:prSet/>
      <dgm:spPr/>
      <dgm:t>
        <a:bodyPr/>
        <a:lstStyle/>
        <a:p>
          <a:endParaRPr lang="en-US"/>
        </a:p>
      </dgm:t>
    </dgm:pt>
    <dgm:pt modelId="{C5C003A9-4ABA-4F33-9E6A-E794CD1F1019}" type="sibTrans" cxnId="{E54297D7-9BAF-42D1-8D06-54E12652C87A}">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0A4ECFBD-868E-4F13-BCE9-1917C87FD509}">
      <dgm:prSet phldrT="[Text]"/>
      <dgm:spPr>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2E2B3CDF-90B7-4ACD-AAD0-6AD5CBC18ADC}" type="parTrans" cxnId="{0EA9D3D0-504F-4570-9E8F-88EEDB59EAB1}">
      <dgm:prSet/>
      <dgm:spPr/>
      <dgm:t>
        <a:bodyPr/>
        <a:lstStyle/>
        <a:p>
          <a:endParaRPr lang="en-US"/>
        </a:p>
      </dgm:t>
    </dgm:pt>
    <dgm:pt modelId="{F99B4C37-7055-4C60-96CA-4D5D13D3ED86}" type="sibTrans" cxnId="{0EA9D3D0-504F-4570-9E8F-88EEDB59EAB1}">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B7C9F66E-D2C6-46FE-A246-290F09749B65}" type="pres">
      <dgm:prSet presAssocID="{BF378784-AD6E-4D0A-A3F8-A2096D4A2404}" presName="composite" presStyleCnt="0">
        <dgm:presLayoutVars>
          <dgm:chMax val="3"/>
          <dgm:animLvl val="lvl"/>
          <dgm:resizeHandles val="exact"/>
        </dgm:presLayoutVars>
      </dgm:prSet>
      <dgm:spPr/>
    </dgm:pt>
    <dgm:pt modelId="{103E7FB0-9995-42EC-B752-E683753ACC92}" type="pres">
      <dgm:prSet presAssocID="{D47D05F2-DA36-478E-A9A1-3701A89912DD}" presName="gear1" presStyleLbl="node1" presStyleIdx="0" presStyleCnt="3">
        <dgm:presLayoutVars>
          <dgm:chMax val="1"/>
          <dgm:bulletEnabled val="1"/>
        </dgm:presLayoutVars>
      </dgm:prSet>
      <dgm:spPr/>
      <dgm:t>
        <a:bodyPr/>
        <a:lstStyle/>
        <a:p>
          <a:endParaRPr lang="en-US"/>
        </a:p>
      </dgm:t>
    </dgm:pt>
    <dgm:pt modelId="{43CA3DCE-6F9F-4291-8A40-F1D36DD9450C}" type="pres">
      <dgm:prSet presAssocID="{D47D05F2-DA36-478E-A9A1-3701A89912DD}" presName="gear1srcNode" presStyleLbl="node1" presStyleIdx="0" presStyleCnt="3"/>
      <dgm:spPr/>
      <dgm:t>
        <a:bodyPr/>
        <a:lstStyle/>
        <a:p>
          <a:endParaRPr lang="en-US"/>
        </a:p>
      </dgm:t>
    </dgm:pt>
    <dgm:pt modelId="{CB98C00C-856B-48DD-8E7E-D91BDD7A0F24}" type="pres">
      <dgm:prSet presAssocID="{D47D05F2-DA36-478E-A9A1-3701A89912DD}" presName="gear1dstNode" presStyleLbl="node1" presStyleIdx="0" presStyleCnt="3"/>
      <dgm:spPr/>
      <dgm:t>
        <a:bodyPr/>
        <a:lstStyle/>
        <a:p>
          <a:endParaRPr lang="en-US"/>
        </a:p>
      </dgm:t>
    </dgm:pt>
    <dgm:pt modelId="{0A3788FA-F59C-4733-8E1E-153F95EC33CC}" type="pres">
      <dgm:prSet presAssocID="{0F6965FE-9BB4-431A-BE0B-E1A839F8F717}" presName="gear2" presStyleLbl="node1" presStyleIdx="1" presStyleCnt="3">
        <dgm:presLayoutVars>
          <dgm:chMax val="1"/>
          <dgm:bulletEnabled val="1"/>
        </dgm:presLayoutVars>
      </dgm:prSet>
      <dgm:spPr/>
      <dgm:t>
        <a:bodyPr/>
        <a:lstStyle/>
        <a:p>
          <a:endParaRPr lang="en-US"/>
        </a:p>
      </dgm:t>
    </dgm:pt>
    <dgm:pt modelId="{DE6C823B-65ED-458E-A375-CB00069F1564}" type="pres">
      <dgm:prSet presAssocID="{0F6965FE-9BB4-431A-BE0B-E1A839F8F717}" presName="gear2srcNode" presStyleLbl="node1" presStyleIdx="1" presStyleCnt="3"/>
      <dgm:spPr/>
      <dgm:t>
        <a:bodyPr/>
        <a:lstStyle/>
        <a:p>
          <a:endParaRPr lang="en-US"/>
        </a:p>
      </dgm:t>
    </dgm:pt>
    <dgm:pt modelId="{AB454299-7616-4EC9-9C82-1AE24634259B}" type="pres">
      <dgm:prSet presAssocID="{0F6965FE-9BB4-431A-BE0B-E1A839F8F717}" presName="gear2dstNode" presStyleLbl="node1" presStyleIdx="1" presStyleCnt="3"/>
      <dgm:spPr/>
      <dgm:t>
        <a:bodyPr/>
        <a:lstStyle/>
        <a:p>
          <a:endParaRPr lang="en-US"/>
        </a:p>
      </dgm:t>
    </dgm:pt>
    <dgm:pt modelId="{5EED0E7C-099B-4868-9240-FECF04B4294E}" type="pres">
      <dgm:prSet presAssocID="{0A4ECFBD-868E-4F13-BCE9-1917C87FD509}" presName="gear3" presStyleLbl="node1" presStyleIdx="2" presStyleCnt="3"/>
      <dgm:spPr/>
      <dgm:t>
        <a:bodyPr/>
        <a:lstStyle/>
        <a:p>
          <a:endParaRPr lang="en-US"/>
        </a:p>
      </dgm:t>
    </dgm:pt>
    <dgm:pt modelId="{1FAF9D3C-BFCA-441D-822C-8E6B5BDE5092}" type="pres">
      <dgm:prSet presAssocID="{0A4ECFBD-868E-4F13-BCE9-1917C87FD509}" presName="gear3tx" presStyleLbl="node1" presStyleIdx="2" presStyleCnt="3">
        <dgm:presLayoutVars>
          <dgm:chMax val="1"/>
          <dgm:bulletEnabled val="1"/>
        </dgm:presLayoutVars>
      </dgm:prSet>
      <dgm:spPr/>
      <dgm:t>
        <a:bodyPr/>
        <a:lstStyle/>
        <a:p>
          <a:endParaRPr lang="en-US"/>
        </a:p>
      </dgm:t>
    </dgm:pt>
    <dgm:pt modelId="{81250124-1105-45C5-9B3D-22B961712496}" type="pres">
      <dgm:prSet presAssocID="{0A4ECFBD-868E-4F13-BCE9-1917C87FD509}" presName="gear3srcNode" presStyleLbl="node1" presStyleIdx="2" presStyleCnt="3"/>
      <dgm:spPr/>
      <dgm:t>
        <a:bodyPr/>
        <a:lstStyle/>
        <a:p>
          <a:endParaRPr lang="en-US"/>
        </a:p>
      </dgm:t>
    </dgm:pt>
    <dgm:pt modelId="{0211FE59-B92B-4DCF-AD08-E4D7DE58F6AD}" type="pres">
      <dgm:prSet presAssocID="{0A4ECFBD-868E-4F13-BCE9-1917C87FD509}" presName="gear3dstNode" presStyleLbl="node1" presStyleIdx="2" presStyleCnt="3"/>
      <dgm:spPr/>
      <dgm:t>
        <a:bodyPr/>
        <a:lstStyle/>
        <a:p>
          <a:endParaRPr lang="en-US"/>
        </a:p>
      </dgm:t>
    </dgm:pt>
    <dgm:pt modelId="{E98D92D8-A2F7-434E-BEDC-3431A2882AA6}" type="pres">
      <dgm:prSet presAssocID="{C22A580B-E437-4732-8E1B-8672F73544C9}" presName="connector1" presStyleLbl="sibTrans2D1" presStyleIdx="0" presStyleCnt="3" custScaleX="109074" custScaleY="140142"/>
      <dgm:spPr/>
      <dgm:t>
        <a:bodyPr/>
        <a:lstStyle/>
        <a:p>
          <a:endParaRPr lang="en-US"/>
        </a:p>
      </dgm:t>
    </dgm:pt>
    <dgm:pt modelId="{B9858277-4211-4303-86C4-1454BBF67C46}" type="pres">
      <dgm:prSet presAssocID="{C5C003A9-4ABA-4F33-9E6A-E794CD1F1019}" presName="connector2" presStyleLbl="sibTrans2D1" presStyleIdx="1" presStyleCnt="3"/>
      <dgm:spPr/>
      <dgm:t>
        <a:bodyPr/>
        <a:lstStyle/>
        <a:p>
          <a:endParaRPr lang="en-US"/>
        </a:p>
      </dgm:t>
    </dgm:pt>
    <dgm:pt modelId="{3B1D865A-9EAA-481A-B523-7D09AA876726}" type="pres">
      <dgm:prSet presAssocID="{F99B4C37-7055-4C60-96CA-4D5D13D3ED86}" presName="connector3" presStyleLbl="sibTrans2D1" presStyleIdx="2" presStyleCnt="3"/>
      <dgm:spPr/>
      <dgm:t>
        <a:bodyPr/>
        <a:lstStyle/>
        <a:p>
          <a:endParaRPr lang="en-US"/>
        </a:p>
      </dgm:t>
    </dgm:pt>
  </dgm:ptLst>
  <dgm:cxnLst>
    <dgm:cxn modelId="{D834F01A-CB88-4417-91BA-35552B19AF9D}" type="presOf" srcId="{0F6965FE-9BB4-431A-BE0B-E1A839F8F717}" destId="{0A3788FA-F59C-4733-8E1E-153F95EC33CC}" srcOrd="0" destOrd="0" presId="urn:microsoft.com/office/officeart/2005/8/layout/gear1"/>
    <dgm:cxn modelId="{64F90B58-8822-4C5D-84F6-C446C40789B1}" srcId="{BF378784-AD6E-4D0A-A3F8-A2096D4A2404}" destId="{D47D05F2-DA36-478E-A9A1-3701A89912DD}" srcOrd="0" destOrd="0" parTransId="{7BBF75AD-F38C-4F39-A41E-FCCF826F5F5E}" sibTransId="{C22A580B-E437-4732-8E1B-8672F73544C9}"/>
    <dgm:cxn modelId="{0EA9D3D0-504F-4570-9E8F-88EEDB59EAB1}" srcId="{BF378784-AD6E-4D0A-A3F8-A2096D4A2404}" destId="{0A4ECFBD-868E-4F13-BCE9-1917C87FD509}" srcOrd="2" destOrd="0" parTransId="{2E2B3CDF-90B7-4ACD-AAD0-6AD5CBC18ADC}" sibTransId="{F99B4C37-7055-4C60-96CA-4D5D13D3ED86}"/>
    <dgm:cxn modelId="{0579944B-CF2F-4884-8A20-E4B634341228}" type="presOf" srcId="{0A4ECFBD-868E-4F13-BCE9-1917C87FD509}" destId="{0211FE59-B92B-4DCF-AD08-E4D7DE58F6AD}" srcOrd="3" destOrd="0" presId="urn:microsoft.com/office/officeart/2005/8/layout/gear1"/>
    <dgm:cxn modelId="{086952CB-3FBA-479F-92B2-5C2DDCBFA8E9}" type="presOf" srcId="{0F6965FE-9BB4-431A-BE0B-E1A839F8F717}" destId="{AB454299-7616-4EC9-9C82-1AE24634259B}" srcOrd="2" destOrd="0" presId="urn:microsoft.com/office/officeart/2005/8/layout/gear1"/>
    <dgm:cxn modelId="{D5FFAC87-14C6-47B1-B9F6-4E9A0C3527AE}" type="presOf" srcId="{0A4ECFBD-868E-4F13-BCE9-1917C87FD509}" destId="{5EED0E7C-099B-4868-9240-FECF04B4294E}" srcOrd="0" destOrd="0" presId="urn:microsoft.com/office/officeart/2005/8/layout/gear1"/>
    <dgm:cxn modelId="{B10A1DF1-2E66-4733-AD3D-1D8350643871}" type="presOf" srcId="{F99B4C37-7055-4C60-96CA-4D5D13D3ED86}" destId="{3B1D865A-9EAA-481A-B523-7D09AA876726}" srcOrd="0" destOrd="0" presId="urn:microsoft.com/office/officeart/2005/8/layout/gear1"/>
    <dgm:cxn modelId="{4F309EA7-3DB4-49EF-A2D0-2878C040B328}" type="presOf" srcId="{D47D05F2-DA36-478E-A9A1-3701A89912DD}" destId="{43CA3DCE-6F9F-4291-8A40-F1D36DD9450C}" srcOrd="1" destOrd="0" presId="urn:microsoft.com/office/officeart/2005/8/layout/gear1"/>
    <dgm:cxn modelId="{76F40B60-0652-46AB-A6D9-76587CAD28E9}" type="presOf" srcId="{C5C003A9-4ABA-4F33-9E6A-E794CD1F1019}" destId="{B9858277-4211-4303-86C4-1454BBF67C46}" srcOrd="0" destOrd="0" presId="urn:microsoft.com/office/officeart/2005/8/layout/gear1"/>
    <dgm:cxn modelId="{011ED273-3EC5-49CC-AB48-C6099173D8BA}" type="presOf" srcId="{0A4ECFBD-868E-4F13-BCE9-1917C87FD509}" destId="{1FAF9D3C-BFCA-441D-822C-8E6B5BDE5092}" srcOrd="1" destOrd="0" presId="urn:microsoft.com/office/officeart/2005/8/layout/gear1"/>
    <dgm:cxn modelId="{E54297D7-9BAF-42D1-8D06-54E12652C87A}" srcId="{BF378784-AD6E-4D0A-A3F8-A2096D4A2404}" destId="{0F6965FE-9BB4-431A-BE0B-E1A839F8F717}" srcOrd="1" destOrd="0" parTransId="{899ADE20-C561-4B02-9E4C-4B1F36F61BEF}" sibTransId="{C5C003A9-4ABA-4F33-9E6A-E794CD1F1019}"/>
    <dgm:cxn modelId="{F907BAA5-BBDE-4950-9E18-C84376C9057D}" type="presOf" srcId="{C22A580B-E437-4732-8E1B-8672F73544C9}" destId="{E98D92D8-A2F7-434E-BEDC-3431A2882AA6}" srcOrd="0" destOrd="0" presId="urn:microsoft.com/office/officeart/2005/8/layout/gear1"/>
    <dgm:cxn modelId="{363BEE8D-C613-42E0-9A1F-5DDDB0E4C44E}" type="presOf" srcId="{0F6965FE-9BB4-431A-BE0B-E1A839F8F717}" destId="{DE6C823B-65ED-458E-A375-CB00069F1564}" srcOrd="1" destOrd="0" presId="urn:microsoft.com/office/officeart/2005/8/layout/gear1"/>
    <dgm:cxn modelId="{26987E6F-F99D-4167-9D64-4216E2398934}" type="presOf" srcId="{BF378784-AD6E-4D0A-A3F8-A2096D4A2404}" destId="{B7C9F66E-D2C6-46FE-A246-290F09749B65}" srcOrd="0" destOrd="0" presId="urn:microsoft.com/office/officeart/2005/8/layout/gear1"/>
    <dgm:cxn modelId="{0AA2151C-08C2-4E45-9CBB-63CEC2384167}" type="presOf" srcId="{D47D05F2-DA36-478E-A9A1-3701A89912DD}" destId="{CB98C00C-856B-48DD-8E7E-D91BDD7A0F24}" srcOrd="2" destOrd="0" presId="urn:microsoft.com/office/officeart/2005/8/layout/gear1"/>
    <dgm:cxn modelId="{27BB837C-8489-4FB8-825C-2E124668F355}" type="presOf" srcId="{0A4ECFBD-868E-4F13-BCE9-1917C87FD509}" destId="{81250124-1105-45C5-9B3D-22B961712496}" srcOrd="2" destOrd="0" presId="urn:microsoft.com/office/officeart/2005/8/layout/gear1"/>
    <dgm:cxn modelId="{FBA88E9C-1987-4CE5-900F-B4C794E90FDD}" type="presOf" srcId="{D47D05F2-DA36-478E-A9A1-3701A89912DD}" destId="{103E7FB0-9995-42EC-B752-E683753ACC92}" srcOrd="0" destOrd="0" presId="urn:microsoft.com/office/officeart/2005/8/layout/gear1"/>
    <dgm:cxn modelId="{5BC0BEDC-6228-4DE4-AD51-3F27DC246A99}" type="presParOf" srcId="{B7C9F66E-D2C6-46FE-A246-290F09749B65}" destId="{103E7FB0-9995-42EC-B752-E683753ACC92}" srcOrd="0" destOrd="0" presId="urn:microsoft.com/office/officeart/2005/8/layout/gear1"/>
    <dgm:cxn modelId="{878E7A8D-BD83-420E-AC49-9670F4A55602}" type="presParOf" srcId="{B7C9F66E-D2C6-46FE-A246-290F09749B65}" destId="{43CA3DCE-6F9F-4291-8A40-F1D36DD9450C}" srcOrd="1" destOrd="0" presId="urn:microsoft.com/office/officeart/2005/8/layout/gear1"/>
    <dgm:cxn modelId="{C2553C4A-7139-4B9C-921D-D12022FFB6EB}" type="presParOf" srcId="{B7C9F66E-D2C6-46FE-A246-290F09749B65}" destId="{CB98C00C-856B-48DD-8E7E-D91BDD7A0F24}" srcOrd="2" destOrd="0" presId="urn:microsoft.com/office/officeart/2005/8/layout/gear1"/>
    <dgm:cxn modelId="{55FC6F76-5022-4BC7-A0BC-569374C730E5}" type="presParOf" srcId="{B7C9F66E-D2C6-46FE-A246-290F09749B65}" destId="{0A3788FA-F59C-4733-8E1E-153F95EC33CC}" srcOrd="3" destOrd="0" presId="urn:microsoft.com/office/officeart/2005/8/layout/gear1"/>
    <dgm:cxn modelId="{B9303646-6020-48B1-A5A6-EF4D94725D65}" type="presParOf" srcId="{B7C9F66E-D2C6-46FE-A246-290F09749B65}" destId="{DE6C823B-65ED-458E-A375-CB00069F1564}" srcOrd="4" destOrd="0" presId="urn:microsoft.com/office/officeart/2005/8/layout/gear1"/>
    <dgm:cxn modelId="{6A3EB009-CBD1-46C8-A120-00AB675224F5}" type="presParOf" srcId="{B7C9F66E-D2C6-46FE-A246-290F09749B65}" destId="{AB454299-7616-4EC9-9C82-1AE24634259B}" srcOrd="5" destOrd="0" presId="urn:microsoft.com/office/officeart/2005/8/layout/gear1"/>
    <dgm:cxn modelId="{95DCF623-C9A4-4C51-A98E-4E8ADE5F2540}" type="presParOf" srcId="{B7C9F66E-D2C6-46FE-A246-290F09749B65}" destId="{5EED0E7C-099B-4868-9240-FECF04B4294E}" srcOrd="6" destOrd="0" presId="urn:microsoft.com/office/officeart/2005/8/layout/gear1"/>
    <dgm:cxn modelId="{A65B4295-366B-48F5-9D6E-50A18EBA88A5}" type="presParOf" srcId="{B7C9F66E-D2C6-46FE-A246-290F09749B65}" destId="{1FAF9D3C-BFCA-441D-822C-8E6B5BDE5092}" srcOrd="7" destOrd="0" presId="urn:microsoft.com/office/officeart/2005/8/layout/gear1"/>
    <dgm:cxn modelId="{9D3C8B22-88A7-4930-9251-9218570AEF8B}" type="presParOf" srcId="{B7C9F66E-D2C6-46FE-A246-290F09749B65}" destId="{81250124-1105-45C5-9B3D-22B961712496}" srcOrd="8" destOrd="0" presId="urn:microsoft.com/office/officeart/2005/8/layout/gear1"/>
    <dgm:cxn modelId="{8CF86426-ED0F-4F19-8B44-B464FD67CD0E}" type="presParOf" srcId="{B7C9F66E-D2C6-46FE-A246-290F09749B65}" destId="{0211FE59-B92B-4DCF-AD08-E4D7DE58F6AD}" srcOrd="9" destOrd="0" presId="urn:microsoft.com/office/officeart/2005/8/layout/gear1"/>
    <dgm:cxn modelId="{4DCFC80C-046A-4CCA-9667-045091CE3965}" type="presParOf" srcId="{B7C9F66E-D2C6-46FE-A246-290F09749B65}" destId="{E98D92D8-A2F7-434E-BEDC-3431A2882AA6}" srcOrd="10" destOrd="0" presId="urn:microsoft.com/office/officeart/2005/8/layout/gear1"/>
    <dgm:cxn modelId="{401E3B42-30BF-48AD-841F-676A4DF13555}" type="presParOf" srcId="{B7C9F66E-D2C6-46FE-A246-290F09749B65}" destId="{B9858277-4211-4303-86C4-1454BBF67C46}" srcOrd="11" destOrd="0" presId="urn:microsoft.com/office/officeart/2005/8/layout/gear1"/>
    <dgm:cxn modelId="{6E08FCDE-0071-43DF-821A-3A5D673BDFB8}" type="presParOf" srcId="{B7C9F66E-D2C6-46FE-A246-290F09749B65}" destId="{3B1D865A-9EAA-481A-B523-7D09AA876726}"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DC7A3C-8C3F-402C-8676-8E568FAB5265}" type="doc">
      <dgm:prSet loTypeId="urn:microsoft.com/office/officeart/2005/8/layout/gear1" loCatId="cycle" qsTypeId="urn:microsoft.com/office/officeart/2005/8/quickstyle/simple5" qsCatId="simple" csTypeId="urn:microsoft.com/office/officeart/2005/8/colors/accent1_2" csCatId="accent1" phldr="1"/>
      <dgm:spPr/>
    </dgm:pt>
    <dgm:pt modelId="{B49A444F-3FB6-4990-A252-94D2D85D8310}">
      <dgm:prSet phldrT="[Text]" phldr="1"/>
      <dgm:spPr>
        <a:solidFill>
          <a:schemeClr val="accent4">
            <a:lumMod val="75000"/>
          </a:schemeClr>
        </a:solidFill>
      </dgm:spPr>
      <dgm:t>
        <a:bodyPr/>
        <a:lstStyle/>
        <a:p>
          <a:endParaRPr lang="en-US" dirty="0"/>
        </a:p>
      </dgm:t>
    </dgm:pt>
    <dgm:pt modelId="{624E1E73-9D7C-49A3-81F9-C75C79865CE8}" type="parTrans" cxnId="{A408B17A-8D2A-49CB-86E7-758ABEB2678F}">
      <dgm:prSet/>
      <dgm:spPr/>
      <dgm:t>
        <a:bodyPr/>
        <a:lstStyle/>
        <a:p>
          <a:endParaRPr lang="en-US"/>
        </a:p>
      </dgm:t>
    </dgm:pt>
    <dgm:pt modelId="{148CF13E-C312-4CDE-A686-B0E3A051E166}" type="sibTrans" cxnId="{A408B17A-8D2A-49CB-86E7-758ABEB2678F}">
      <dgm:prSet/>
      <dgm:spPr>
        <a:noFill/>
        <a:ln>
          <a:noFill/>
        </a:ln>
      </dgm:spPr>
      <dgm:t>
        <a:bodyPr/>
        <a:lstStyle/>
        <a:p>
          <a:endParaRPr lang="en-US"/>
        </a:p>
      </dgm:t>
    </dgm:pt>
    <dgm:pt modelId="{2251307C-4468-48E4-8D5C-11F786C519CA}">
      <dgm:prSet phldrT="[Text]" phldr="1"/>
      <dgm:spPr>
        <a:solidFill>
          <a:schemeClr val="accent2">
            <a:lumMod val="75000"/>
          </a:schemeClr>
        </a:solidFill>
      </dgm:spPr>
      <dgm:t>
        <a:bodyPr/>
        <a:lstStyle/>
        <a:p>
          <a:endParaRPr lang="en-US" dirty="0"/>
        </a:p>
      </dgm:t>
    </dgm:pt>
    <dgm:pt modelId="{CB6C442D-E9C5-41B3-BC00-33C075504A86}" type="parTrans" cxnId="{6535C065-D686-4B51-9FEA-F5F3E8E1D63C}">
      <dgm:prSet/>
      <dgm:spPr/>
      <dgm:t>
        <a:bodyPr/>
        <a:lstStyle/>
        <a:p>
          <a:endParaRPr lang="en-US"/>
        </a:p>
      </dgm:t>
    </dgm:pt>
    <dgm:pt modelId="{6C5FA582-63D9-47E0-8980-45AE1ADD95EE}" type="sibTrans" cxnId="{6535C065-D686-4B51-9FEA-F5F3E8E1D63C}">
      <dgm:prSet/>
      <dgm:spPr>
        <a:noFill/>
        <a:ln>
          <a:noFill/>
        </a:ln>
      </dgm:spPr>
      <dgm:t>
        <a:bodyPr/>
        <a:lstStyle/>
        <a:p>
          <a:endParaRPr lang="en-US"/>
        </a:p>
      </dgm:t>
    </dgm:pt>
    <dgm:pt modelId="{F17E0B2D-6048-430B-8354-8EC171D532C0}">
      <dgm:prSet phldrT="[Text]" phldr="1"/>
      <dgm:spPr>
        <a:solidFill>
          <a:schemeClr val="accent2">
            <a:lumMod val="50000"/>
          </a:schemeClr>
        </a:solidFill>
      </dgm:spPr>
      <dgm:t>
        <a:bodyPr/>
        <a:lstStyle/>
        <a:p>
          <a:endParaRPr lang="en-US" dirty="0"/>
        </a:p>
      </dgm:t>
    </dgm:pt>
    <dgm:pt modelId="{509F067B-01F2-4059-B38F-625D1BBD0CBF}" type="parTrans" cxnId="{A35C9E27-7F69-481E-8273-AC87DF7D25B6}">
      <dgm:prSet/>
      <dgm:spPr/>
      <dgm:t>
        <a:bodyPr/>
        <a:lstStyle/>
        <a:p>
          <a:endParaRPr lang="en-US"/>
        </a:p>
      </dgm:t>
    </dgm:pt>
    <dgm:pt modelId="{851C2049-39A7-4F56-92D9-73700724DC14}" type="sibTrans" cxnId="{A35C9E27-7F69-481E-8273-AC87DF7D25B6}">
      <dgm:prSet/>
      <dgm:spPr>
        <a:noFill/>
        <a:ln>
          <a:noFill/>
        </a:ln>
      </dgm:spPr>
      <dgm:t>
        <a:bodyPr/>
        <a:lstStyle/>
        <a:p>
          <a:endParaRPr lang="en-US"/>
        </a:p>
      </dgm:t>
    </dgm:pt>
    <dgm:pt modelId="{328061AE-D36E-4469-B26E-25B26001B3DD}" type="pres">
      <dgm:prSet presAssocID="{86DC7A3C-8C3F-402C-8676-8E568FAB5265}" presName="composite" presStyleCnt="0">
        <dgm:presLayoutVars>
          <dgm:chMax val="3"/>
          <dgm:animLvl val="lvl"/>
          <dgm:resizeHandles val="exact"/>
        </dgm:presLayoutVars>
      </dgm:prSet>
      <dgm:spPr/>
    </dgm:pt>
    <dgm:pt modelId="{940A1EEC-95BC-4D1D-91E0-5169515F0A50}" type="pres">
      <dgm:prSet presAssocID="{B49A444F-3FB6-4990-A252-94D2D85D8310}" presName="gear1" presStyleLbl="node1" presStyleIdx="0" presStyleCnt="3">
        <dgm:presLayoutVars>
          <dgm:chMax val="1"/>
          <dgm:bulletEnabled val="1"/>
        </dgm:presLayoutVars>
      </dgm:prSet>
      <dgm:spPr/>
      <dgm:t>
        <a:bodyPr/>
        <a:lstStyle/>
        <a:p>
          <a:endParaRPr lang="en-US"/>
        </a:p>
      </dgm:t>
    </dgm:pt>
    <dgm:pt modelId="{E57BD6E4-A293-455A-82D4-74EC075B1F57}" type="pres">
      <dgm:prSet presAssocID="{B49A444F-3FB6-4990-A252-94D2D85D8310}" presName="gear1srcNode" presStyleLbl="node1" presStyleIdx="0" presStyleCnt="3"/>
      <dgm:spPr/>
      <dgm:t>
        <a:bodyPr/>
        <a:lstStyle/>
        <a:p>
          <a:endParaRPr lang="en-US"/>
        </a:p>
      </dgm:t>
    </dgm:pt>
    <dgm:pt modelId="{B6D4142F-9990-4D2B-89C1-DF8635A7385C}" type="pres">
      <dgm:prSet presAssocID="{B49A444F-3FB6-4990-A252-94D2D85D8310}" presName="gear1dstNode" presStyleLbl="node1" presStyleIdx="0" presStyleCnt="3"/>
      <dgm:spPr/>
      <dgm:t>
        <a:bodyPr/>
        <a:lstStyle/>
        <a:p>
          <a:endParaRPr lang="en-US"/>
        </a:p>
      </dgm:t>
    </dgm:pt>
    <dgm:pt modelId="{11E7873B-11AF-45AA-90EC-0581D527A916}" type="pres">
      <dgm:prSet presAssocID="{2251307C-4468-48E4-8D5C-11F786C519CA}" presName="gear2" presStyleLbl="node1" presStyleIdx="1" presStyleCnt="3">
        <dgm:presLayoutVars>
          <dgm:chMax val="1"/>
          <dgm:bulletEnabled val="1"/>
        </dgm:presLayoutVars>
      </dgm:prSet>
      <dgm:spPr/>
      <dgm:t>
        <a:bodyPr/>
        <a:lstStyle/>
        <a:p>
          <a:endParaRPr lang="en-US"/>
        </a:p>
      </dgm:t>
    </dgm:pt>
    <dgm:pt modelId="{31C81E5E-0A7B-4992-B660-AB7D8F6E306E}" type="pres">
      <dgm:prSet presAssocID="{2251307C-4468-48E4-8D5C-11F786C519CA}" presName="gear2srcNode" presStyleLbl="node1" presStyleIdx="1" presStyleCnt="3"/>
      <dgm:spPr/>
      <dgm:t>
        <a:bodyPr/>
        <a:lstStyle/>
        <a:p>
          <a:endParaRPr lang="en-US"/>
        </a:p>
      </dgm:t>
    </dgm:pt>
    <dgm:pt modelId="{6D21EF7A-4732-4F31-8523-36D23145E397}" type="pres">
      <dgm:prSet presAssocID="{2251307C-4468-48E4-8D5C-11F786C519CA}" presName="gear2dstNode" presStyleLbl="node1" presStyleIdx="1" presStyleCnt="3"/>
      <dgm:spPr/>
      <dgm:t>
        <a:bodyPr/>
        <a:lstStyle/>
        <a:p>
          <a:endParaRPr lang="en-US"/>
        </a:p>
      </dgm:t>
    </dgm:pt>
    <dgm:pt modelId="{B91BE6DB-61A0-42AB-AB39-A6842B904DC5}" type="pres">
      <dgm:prSet presAssocID="{F17E0B2D-6048-430B-8354-8EC171D532C0}" presName="gear3" presStyleLbl="node1" presStyleIdx="2" presStyleCnt="3"/>
      <dgm:spPr/>
      <dgm:t>
        <a:bodyPr/>
        <a:lstStyle/>
        <a:p>
          <a:endParaRPr lang="en-US"/>
        </a:p>
      </dgm:t>
    </dgm:pt>
    <dgm:pt modelId="{DB9B21BC-9DBD-486C-ADD1-05E6C3868968}" type="pres">
      <dgm:prSet presAssocID="{F17E0B2D-6048-430B-8354-8EC171D532C0}" presName="gear3tx" presStyleLbl="node1" presStyleIdx="2" presStyleCnt="3">
        <dgm:presLayoutVars>
          <dgm:chMax val="1"/>
          <dgm:bulletEnabled val="1"/>
        </dgm:presLayoutVars>
      </dgm:prSet>
      <dgm:spPr/>
      <dgm:t>
        <a:bodyPr/>
        <a:lstStyle/>
        <a:p>
          <a:endParaRPr lang="en-US"/>
        </a:p>
      </dgm:t>
    </dgm:pt>
    <dgm:pt modelId="{D9CB90D7-2065-4E50-BFCE-E2A86BDC0674}" type="pres">
      <dgm:prSet presAssocID="{F17E0B2D-6048-430B-8354-8EC171D532C0}" presName="gear3srcNode" presStyleLbl="node1" presStyleIdx="2" presStyleCnt="3"/>
      <dgm:spPr/>
      <dgm:t>
        <a:bodyPr/>
        <a:lstStyle/>
        <a:p>
          <a:endParaRPr lang="en-US"/>
        </a:p>
      </dgm:t>
    </dgm:pt>
    <dgm:pt modelId="{2B0CD245-7659-4C4C-A949-093D511298DC}" type="pres">
      <dgm:prSet presAssocID="{F17E0B2D-6048-430B-8354-8EC171D532C0}" presName="gear3dstNode" presStyleLbl="node1" presStyleIdx="2" presStyleCnt="3"/>
      <dgm:spPr/>
      <dgm:t>
        <a:bodyPr/>
        <a:lstStyle/>
        <a:p>
          <a:endParaRPr lang="en-US"/>
        </a:p>
      </dgm:t>
    </dgm:pt>
    <dgm:pt modelId="{C9D34C0C-5A2A-4C26-B65D-FA535A448DA2}" type="pres">
      <dgm:prSet presAssocID="{148CF13E-C312-4CDE-A686-B0E3A051E166}" presName="connector1" presStyleLbl="sibTrans2D1" presStyleIdx="0" presStyleCnt="3"/>
      <dgm:spPr/>
      <dgm:t>
        <a:bodyPr/>
        <a:lstStyle/>
        <a:p>
          <a:endParaRPr lang="en-US"/>
        </a:p>
      </dgm:t>
    </dgm:pt>
    <dgm:pt modelId="{C4527D97-BC01-4AE6-A849-F61FC5055569}" type="pres">
      <dgm:prSet presAssocID="{6C5FA582-63D9-47E0-8980-45AE1ADD95EE}" presName="connector2" presStyleLbl="sibTrans2D1" presStyleIdx="1" presStyleCnt="3"/>
      <dgm:spPr/>
      <dgm:t>
        <a:bodyPr/>
        <a:lstStyle/>
        <a:p>
          <a:endParaRPr lang="en-US"/>
        </a:p>
      </dgm:t>
    </dgm:pt>
    <dgm:pt modelId="{BE4200A3-E4F6-4333-8F5D-E0E8CBD1585C}" type="pres">
      <dgm:prSet presAssocID="{851C2049-39A7-4F56-92D9-73700724DC14}" presName="connector3" presStyleLbl="sibTrans2D1" presStyleIdx="2" presStyleCnt="3"/>
      <dgm:spPr/>
      <dgm:t>
        <a:bodyPr/>
        <a:lstStyle/>
        <a:p>
          <a:endParaRPr lang="en-US"/>
        </a:p>
      </dgm:t>
    </dgm:pt>
  </dgm:ptLst>
  <dgm:cxnLst>
    <dgm:cxn modelId="{6A5B8309-4F95-42C3-9949-C345993F4C1D}" type="presOf" srcId="{6C5FA582-63D9-47E0-8980-45AE1ADD95EE}" destId="{C4527D97-BC01-4AE6-A849-F61FC5055569}" srcOrd="0" destOrd="0" presId="urn:microsoft.com/office/officeart/2005/8/layout/gear1"/>
    <dgm:cxn modelId="{6535C065-D686-4B51-9FEA-F5F3E8E1D63C}" srcId="{86DC7A3C-8C3F-402C-8676-8E568FAB5265}" destId="{2251307C-4468-48E4-8D5C-11F786C519CA}" srcOrd="1" destOrd="0" parTransId="{CB6C442D-E9C5-41B3-BC00-33C075504A86}" sibTransId="{6C5FA582-63D9-47E0-8980-45AE1ADD95EE}"/>
    <dgm:cxn modelId="{0C3DD5DD-EEB2-4A9D-9264-64F8F2C0D7FB}" type="presOf" srcId="{2251307C-4468-48E4-8D5C-11F786C519CA}" destId="{31C81E5E-0A7B-4992-B660-AB7D8F6E306E}" srcOrd="1" destOrd="0" presId="urn:microsoft.com/office/officeart/2005/8/layout/gear1"/>
    <dgm:cxn modelId="{160D2C7F-0024-4D64-83C0-D3191027026B}" type="presOf" srcId="{F17E0B2D-6048-430B-8354-8EC171D532C0}" destId="{2B0CD245-7659-4C4C-A949-093D511298DC}" srcOrd="3" destOrd="0" presId="urn:microsoft.com/office/officeart/2005/8/layout/gear1"/>
    <dgm:cxn modelId="{5204EDED-2403-418D-840D-CDBA16C61C92}" type="presOf" srcId="{B49A444F-3FB6-4990-A252-94D2D85D8310}" destId="{940A1EEC-95BC-4D1D-91E0-5169515F0A50}" srcOrd="0" destOrd="0" presId="urn:microsoft.com/office/officeart/2005/8/layout/gear1"/>
    <dgm:cxn modelId="{A35C9E27-7F69-481E-8273-AC87DF7D25B6}" srcId="{86DC7A3C-8C3F-402C-8676-8E568FAB5265}" destId="{F17E0B2D-6048-430B-8354-8EC171D532C0}" srcOrd="2" destOrd="0" parTransId="{509F067B-01F2-4059-B38F-625D1BBD0CBF}" sibTransId="{851C2049-39A7-4F56-92D9-73700724DC14}"/>
    <dgm:cxn modelId="{22700A93-3491-4FC0-A36E-6D6F52E88BAC}" type="presOf" srcId="{2251307C-4468-48E4-8D5C-11F786C519CA}" destId="{11E7873B-11AF-45AA-90EC-0581D527A916}" srcOrd="0" destOrd="0" presId="urn:microsoft.com/office/officeart/2005/8/layout/gear1"/>
    <dgm:cxn modelId="{926A9571-6B31-4EAF-8EE8-73D1C08CFD34}" type="presOf" srcId="{2251307C-4468-48E4-8D5C-11F786C519CA}" destId="{6D21EF7A-4732-4F31-8523-36D23145E397}" srcOrd="2" destOrd="0" presId="urn:microsoft.com/office/officeart/2005/8/layout/gear1"/>
    <dgm:cxn modelId="{49F6486C-4BBE-4F7A-8F8E-4F3AE045F3C4}" type="presOf" srcId="{86DC7A3C-8C3F-402C-8676-8E568FAB5265}" destId="{328061AE-D36E-4469-B26E-25B26001B3DD}" srcOrd="0" destOrd="0" presId="urn:microsoft.com/office/officeart/2005/8/layout/gear1"/>
    <dgm:cxn modelId="{EB8AC767-E8D8-4722-A460-3E506DE07B3C}" type="presOf" srcId="{F17E0B2D-6048-430B-8354-8EC171D532C0}" destId="{DB9B21BC-9DBD-486C-ADD1-05E6C3868968}" srcOrd="1" destOrd="0" presId="urn:microsoft.com/office/officeart/2005/8/layout/gear1"/>
    <dgm:cxn modelId="{A408B17A-8D2A-49CB-86E7-758ABEB2678F}" srcId="{86DC7A3C-8C3F-402C-8676-8E568FAB5265}" destId="{B49A444F-3FB6-4990-A252-94D2D85D8310}" srcOrd="0" destOrd="0" parTransId="{624E1E73-9D7C-49A3-81F9-C75C79865CE8}" sibTransId="{148CF13E-C312-4CDE-A686-B0E3A051E166}"/>
    <dgm:cxn modelId="{071C3290-EAC7-4662-9EF1-111E06DABAF0}" type="presOf" srcId="{B49A444F-3FB6-4990-A252-94D2D85D8310}" destId="{E57BD6E4-A293-455A-82D4-74EC075B1F57}" srcOrd="1" destOrd="0" presId="urn:microsoft.com/office/officeart/2005/8/layout/gear1"/>
    <dgm:cxn modelId="{E1FAFF97-325E-4CCF-A879-4CAB41F40569}" type="presOf" srcId="{148CF13E-C312-4CDE-A686-B0E3A051E166}" destId="{C9D34C0C-5A2A-4C26-B65D-FA535A448DA2}" srcOrd="0" destOrd="0" presId="urn:microsoft.com/office/officeart/2005/8/layout/gear1"/>
    <dgm:cxn modelId="{9C04EB80-153D-4A2C-AB61-84C49FA7D4CD}" type="presOf" srcId="{B49A444F-3FB6-4990-A252-94D2D85D8310}" destId="{B6D4142F-9990-4D2B-89C1-DF8635A7385C}" srcOrd="2" destOrd="0" presId="urn:microsoft.com/office/officeart/2005/8/layout/gear1"/>
    <dgm:cxn modelId="{9E6FC59E-18FA-4935-955F-9DBEF78ECECB}" type="presOf" srcId="{F17E0B2D-6048-430B-8354-8EC171D532C0}" destId="{B91BE6DB-61A0-42AB-AB39-A6842B904DC5}" srcOrd="0" destOrd="0" presId="urn:microsoft.com/office/officeart/2005/8/layout/gear1"/>
    <dgm:cxn modelId="{89F64076-FEF3-4829-920D-0F9E28AD5F62}" type="presOf" srcId="{F17E0B2D-6048-430B-8354-8EC171D532C0}" destId="{D9CB90D7-2065-4E50-BFCE-E2A86BDC0674}" srcOrd="2" destOrd="0" presId="urn:microsoft.com/office/officeart/2005/8/layout/gear1"/>
    <dgm:cxn modelId="{16B1EDE5-C371-40E3-8440-9439F0FF61AE}" type="presOf" srcId="{851C2049-39A7-4F56-92D9-73700724DC14}" destId="{BE4200A3-E4F6-4333-8F5D-E0E8CBD1585C}" srcOrd="0" destOrd="0" presId="urn:microsoft.com/office/officeart/2005/8/layout/gear1"/>
    <dgm:cxn modelId="{DFD0F2F1-23F2-47E6-96BC-9E2D70194931}" type="presParOf" srcId="{328061AE-D36E-4469-B26E-25B26001B3DD}" destId="{940A1EEC-95BC-4D1D-91E0-5169515F0A50}" srcOrd="0" destOrd="0" presId="urn:microsoft.com/office/officeart/2005/8/layout/gear1"/>
    <dgm:cxn modelId="{488A855A-1335-41FC-86DE-2239B4572D7D}" type="presParOf" srcId="{328061AE-D36E-4469-B26E-25B26001B3DD}" destId="{E57BD6E4-A293-455A-82D4-74EC075B1F57}" srcOrd="1" destOrd="0" presId="urn:microsoft.com/office/officeart/2005/8/layout/gear1"/>
    <dgm:cxn modelId="{013966A0-6B25-404F-835A-7E7497BE4DDC}" type="presParOf" srcId="{328061AE-D36E-4469-B26E-25B26001B3DD}" destId="{B6D4142F-9990-4D2B-89C1-DF8635A7385C}" srcOrd="2" destOrd="0" presId="urn:microsoft.com/office/officeart/2005/8/layout/gear1"/>
    <dgm:cxn modelId="{6C912235-1AF9-497A-AE93-556AFEE57B7F}" type="presParOf" srcId="{328061AE-D36E-4469-B26E-25B26001B3DD}" destId="{11E7873B-11AF-45AA-90EC-0581D527A916}" srcOrd="3" destOrd="0" presId="urn:microsoft.com/office/officeart/2005/8/layout/gear1"/>
    <dgm:cxn modelId="{D8F2BA9E-72C1-48B1-B3B5-2736166DC560}" type="presParOf" srcId="{328061AE-D36E-4469-B26E-25B26001B3DD}" destId="{31C81E5E-0A7B-4992-B660-AB7D8F6E306E}" srcOrd="4" destOrd="0" presId="urn:microsoft.com/office/officeart/2005/8/layout/gear1"/>
    <dgm:cxn modelId="{7BF3D047-5347-4664-B6CD-306385FB93A4}" type="presParOf" srcId="{328061AE-D36E-4469-B26E-25B26001B3DD}" destId="{6D21EF7A-4732-4F31-8523-36D23145E397}" srcOrd="5" destOrd="0" presId="urn:microsoft.com/office/officeart/2005/8/layout/gear1"/>
    <dgm:cxn modelId="{65C3A5E9-B357-4BFA-AE0B-19EE5218C143}" type="presParOf" srcId="{328061AE-D36E-4469-B26E-25B26001B3DD}" destId="{B91BE6DB-61A0-42AB-AB39-A6842B904DC5}" srcOrd="6" destOrd="0" presId="urn:microsoft.com/office/officeart/2005/8/layout/gear1"/>
    <dgm:cxn modelId="{007E8A39-D177-4C7E-987C-C97B97E24627}" type="presParOf" srcId="{328061AE-D36E-4469-B26E-25B26001B3DD}" destId="{DB9B21BC-9DBD-486C-ADD1-05E6C3868968}" srcOrd="7" destOrd="0" presId="urn:microsoft.com/office/officeart/2005/8/layout/gear1"/>
    <dgm:cxn modelId="{93CBD5F0-63C3-48C1-9A73-F860065680BA}" type="presParOf" srcId="{328061AE-D36E-4469-B26E-25B26001B3DD}" destId="{D9CB90D7-2065-4E50-BFCE-E2A86BDC0674}" srcOrd="8" destOrd="0" presId="urn:microsoft.com/office/officeart/2005/8/layout/gear1"/>
    <dgm:cxn modelId="{30119C07-8C3E-451B-960D-39E7102A5DD8}" type="presParOf" srcId="{328061AE-D36E-4469-B26E-25B26001B3DD}" destId="{2B0CD245-7659-4C4C-A949-093D511298DC}" srcOrd="9" destOrd="0" presId="urn:microsoft.com/office/officeart/2005/8/layout/gear1"/>
    <dgm:cxn modelId="{19632939-7D0D-464B-8160-16A8215FCED6}" type="presParOf" srcId="{328061AE-D36E-4469-B26E-25B26001B3DD}" destId="{C9D34C0C-5A2A-4C26-B65D-FA535A448DA2}" srcOrd="10" destOrd="0" presId="urn:microsoft.com/office/officeart/2005/8/layout/gear1"/>
    <dgm:cxn modelId="{23463E18-81A1-4EAB-9687-4559E1D6FF30}" type="presParOf" srcId="{328061AE-D36E-4469-B26E-25B26001B3DD}" destId="{C4527D97-BC01-4AE6-A849-F61FC5055569}" srcOrd="11" destOrd="0" presId="urn:microsoft.com/office/officeart/2005/8/layout/gear1"/>
    <dgm:cxn modelId="{231E6D46-BCE2-4B95-8A6A-6DE4EBA0F737}" type="presParOf" srcId="{328061AE-D36E-4469-B26E-25B26001B3DD}" destId="{BE4200A3-E4F6-4333-8F5D-E0E8CBD1585C}" srcOrd="12" destOrd="0" presId="urn:microsoft.com/office/officeart/2005/8/layout/gear1"/>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E7FB0-9995-42EC-B752-E683753ACC92}">
      <dsp:nvSpPr>
        <dsp:cNvPr id="0" name=""/>
        <dsp:cNvSpPr/>
      </dsp:nvSpPr>
      <dsp:spPr>
        <a:xfrm>
          <a:off x="1647469" y="1330226"/>
          <a:ext cx="1625831" cy="1625831"/>
        </a:xfrm>
        <a:prstGeom prst="gear9">
          <a:avLst/>
        </a:prstGeom>
        <a:solidFill>
          <a:schemeClr val="accent2"/>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2222500">
            <a:lnSpc>
              <a:spcPct val="90000"/>
            </a:lnSpc>
            <a:spcBef>
              <a:spcPct val="0"/>
            </a:spcBef>
            <a:spcAft>
              <a:spcPct val="35000"/>
            </a:spcAft>
          </a:pPr>
          <a:endParaRPr lang="en-US" sz="5000" kern="1200" dirty="0"/>
        </a:p>
      </dsp:txBody>
      <dsp:txXfrm>
        <a:off x="1974333" y="1711069"/>
        <a:ext cx="972103" cy="835711"/>
      </dsp:txXfrm>
    </dsp:sp>
    <dsp:sp modelId="{0A3788FA-F59C-4733-8E1E-153F95EC33CC}">
      <dsp:nvSpPr>
        <dsp:cNvPr id="0" name=""/>
        <dsp:cNvSpPr/>
      </dsp:nvSpPr>
      <dsp:spPr>
        <a:xfrm>
          <a:off x="701530" y="945938"/>
          <a:ext cx="1182423" cy="1182423"/>
        </a:xfrm>
        <a:prstGeom prst="gear6">
          <a:avLst/>
        </a:prstGeom>
        <a:solidFill>
          <a:schemeClr val="accent5">
            <a:lumMod val="75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en-US" sz="3500" kern="1200" dirty="0"/>
        </a:p>
      </dsp:txBody>
      <dsp:txXfrm>
        <a:off x="999209" y="1245416"/>
        <a:ext cx="587065" cy="583467"/>
      </dsp:txXfrm>
    </dsp:sp>
    <dsp:sp modelId="{5EED0E7C-099B-4868-9240-FECF04B4294E}">
      <dsp:nvSpPr>
        <dsp:cNvPr id="0" name=""/>
        <dsp:cNvSpPr/>
      </dsp:nvSpPr>
      <dsp:spPr>
        <a:xfrm rot="20700000">
          <a:off x="1363808" y="130187"/>
          <a:ext cx="1158533" cy="1158533"/>
        </a:xfrm>
        <a:prstGeom prst="gear6">
          <a:avLst/>
        </a:prstGeom>
        <a:solidFill>
          <a:schemeClr val="accent6">
            <a:lumMod val="50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endParaRPr lang="en-US" sz="3900" kern="1200" dirty="0"/>
        </a:p>
      </dsp:txBody>
      <dsp:txXfrm rot="-20700000">
        <a:off x="1617908" y="384287"/>
        <a:ext cx="650332" cy="650332"/>
      </dsp:txXfrm>
    </dsp:sp>
    <dsp:sp modelId="{E98D92D8-A2F7-434E-BEDC-3431A2882AA6}">
      <dsp:nvSpPr>
        <dsp:cNvPr id="0" name=""/>
        <dsp:cNvSpPr/>
      </dsp:nvSpPr>
      <dsp:spPr>
        <a:xfrm>
          <a:off x="1414945" y="674555"/>
          <a:ext cx="2269900" cy="2916445"/>
        </a:xfrm>
        <a:prstGeom prst="circularArrow">
          <a:avLst>
            <a:gd name="adj1" fmla="val 4687"/>
            <a:gd name="adj2" fmla="val 299029"/>
            <a:gd name="adj3" fmla="val 2476885"/>
            <a:gd name="adj4" fmla="val 15948647"/>
            <a:gd name="adj5" fmla="val 5469"/>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sp>
    <dsp:sp modelId="{B9858277-4211-4303-86C4-1454BBF67C46}">
      <dsp:nvSpPr>
        <dsp:cNvPr id="0" name=""/>
        <dsp:cNvSpPr/>
      </dsp:nvSpPr>
      <dsp:spPr>
        <a:xfrm>
          <a:off x="492125" y="689627"/>
          <a:ext cx="1512023" cy="1512023"/>
        </a:xfrm>
        <a:prstGeom prst="leftCircularArrow">
          <a:avLst>
            <a:gd name="adj1" fmla="val 6452"/>
            <a:gd name="adj2" fmla="val 429999"/>
            <a:gd name="adj3" fmla="val 10489124"/>
            <a:gd name="adj4" fmla="val 14837806"/>
            <a:gd name="adj5" fmla="val 7527"/>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sp>
    <dsp:sp modelId="{3B1D865A-9EAA-481A-B523-7D09AA876726}">
      <dsp:nvSpPr>
        <dsp:cNvPr id="0" name=""/>
        <dsp:cNvSpPr/>
      </dsp:nvSpPr>
      <dsp:spPr>
        <a:xfrm>
          <a:off x="1095827" y="-118261"/>
          <a:ext cx="1630265" cy="1630265"/>
        </a:xfrm>
        <a:prstGeom prst="circularArrow">
          <a:avLst>
            <a:gd name="adj1" fmla="val 5984"/>
            <a:gd name="adj2" fmla="val 394124"/>
            <a:gd name="adj3" fmla="val 13313824"/>
            <a:gd name="adj4" fmla="val 10508221"/>
            <a:gd name="adj5" fmla="val 6981"/>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A1EEC-95BC-4D1D-91E0-5169515F0A50}">
      <dsp:nvSpPr>
        <dsp:cNvPr id="0" name=""/>
        <dsp:cNvSpPr/>
      </dsp:nvSpPr>
      <dsp:spPr>
        <a:xfrm>
          <a:off x="1355231" y="885384"/>
          <a:ext cx="1082137" cy="1082137"/>
        </a:xfrm>
        <a:prstGeom prst="gear9">
          <a:avLst/>
        </a:prstGeom>
        <a:solidFill>
          <a:schemeClr val="accent4">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en-US" sz="2000" kern="1200" dirty="0"/>
        </a:p>
      </dsp:txBody>
      <dsp:txXfrm>
        <a:off x="1572789" y="1138869"/>
        <a:ext cx="647021" cy="556241"/>
      </dsp:txXfrm>
    </dsp:sp>
    <dsp:sp modelId="{11E7873B-11AF-45AA-90EC-0581D527A916}">
      <dsp:nvSpPr>
        <dsp:cNvPr id="0" name=""/>
        <dsp:cNvSpPr/>
      </dsp:nvSpPr>
      <dsp:spPr>
        <a:xfrm>
          <a:off x="725624" y="629607"/>
          <a:ext cx="787008" cy="787008"/>
        </a:xfrm>
        <a:prstGeom prst="gear6">
          <a:avLst/>
        </a:prstGeom>
        <a:solidFill>
          <a:schemeClr val="accent2">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endParaRPr lang="en-US" sz="1200" kern="1200" dirty="0"/>
        </a:p>
      </dsp:txBody>
      <dsp:txXfrm>
        <a:off x="923756" y="828936"/>
        <a:ext cx="390744" cy="388350"/>
      </dsp:txXfrm>
    </dsp:sp>
    <dsp:sp modelId="{B91BE6DB-61A0-42AB-AB39-A6842B904DC5}">
      <dsp:nvSpPr>
        <dsp:cNvPr id="0" name=""/>
        <dsp:cNvSpPr/>
      </dsp:nvSpPr>
      <dsp:spPr>
        <a:xfrm rot="20700000">
          <a:off x="1166430" y="86651"/>
          <a:ext cx="771107" cy="771107"/>
        </a:xfrm>
        <a:prstGeom prst="gear6">
          <a:avLst/>
        </a:prstGeom>
        <a:solidFill>
          <a:schemeClr val="accent2">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endParaRPr lang="en-US" sz="1300" kern="1200" dirty="0"/>
        </a:p>
      </dsp:txBody>
      <dsp:txXfrm rot="-20700000">
        <a:off x="1335556" y="255777"/>
        <a:ext cx="432854" cy="432854"/>
      </dsp:txXfrm>
    </dsp:sp>
    <dsp:sp modelId="{C9D34C0C-5A2A-4C26-B65D-FA535A448DA2}">
      <dsp:nvSpPr>
        <dsp:cNvPr id="0" name=""/>
        <dsp:cNvSpPr/>
      </dsp:nvSpPr>
      <dsp:spPr>
        <a:xfrm>
          <a:off x="1249722" y="734353"/>
          <a:ext cx="1385135" cy="1385135"/>
        </a:xfrm>
        <a:prstGeom prst="circularArrow">
          <a:avLst>
            <a:gd name="adj1" fmla="val 4687"/>
            <a:gd name="adj2" fmla="val 299029"/>
            <a:gd name="adj3" fmla="val 2418534"/>
            <a:gd name="adj4" fmla="val 16090440"/>
            <a:gd name="adj5" fmla="val 5469"/>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4527D97-BC01-4AE6-A849-F61FC5055569}">
      <dsp:nvSpPr>
        <dsp:cNvPr id="0" name=""/>
        <dsp:cNvSpPr/>
      </dsp:nvSpPr>
      <dsp:spPr>
        <a:xfrm>
          <a:off x="586247" y="465028"/>
          <a:ext cx="1006387" cy="1006387"/>
        </a:xfrm>
        <a:prstGeom prst="leftCircularArrow">
          <a:avLst>
            <a:gd name="adj1" fmla="val 6452"/>
            <a:gd name="adj2" fmla="val 429999"/>
            <a:gd name="adj3" fmla="val 10489124"/>
            <a:gd name="adj4" fmla="val 14837806"/>
            <a:gd name="adj5" fmla="val 7527"/>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E4200A3-E4F6-4333-8F5D-E0E8CBD1585C}">
      <dsp:nvSpPr>
        <dsp:cNvPr id="0" name=""/>
        <dsp:cNvSpPr/>
      </dsp:nvSpPr>
      <dsp:spPr>
        <a:xfrm>
          <a:off x="988064" y="-72694"/>
          <a:ext cx="1085088" cy="1085088"/>
        </a:xfrm>
        <a:prstGeom prst="circularArrow">
          <a:avLst>
            <a:gd name="adj1" fmla="val 5984"/>
            <a:gd name="adj2" fmla="val 394124"/>
            <a:gd name="adj3" fmla="val 13313824"/>
            <a:gd name="adj4" fmla="val 10508221"/>
            <a:gd name="adj5" fmla="val 6981"/>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BD26F8-183C-4A27-A957-FEA0D666E2FC}" type="datetimeFigureOut">
              <a:rPr lang="fr-FR" smtClean="0"/>
              <a:t>30/05/2017</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F62AA-BC5C-443A-A559-3DE029A6F3AC}" type="slidenum">
              <a:rPr lang="fr-FR" smtClean="0"/>
              <a:t>‹#›</a:t>
            </a:fld>
            <a:endParaRPr lang="fr-FR" dirty="0"/>
          </a:p>
        </p:txBody>
      </p:sp>
    </p:spTree>
    <p:extLst>
      <p:ext uri="{BB962C8B-B14F-4D97-AF65-F5344CB8AC3E}">
        <p14:creationId xmlns:p14="http://schemas.microsoft.com/office/powerpoint/2010/main" val="2452247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Bonjour, A l’effet que la communication joue un rôle très important dans l’apprentissage et que l’internet offre un environnement qui permet l’échange des informations plus rapide du jour à l’autre nous décidons de développer une application qui offre un forum scolaire et qui permet le partage des documents(click)</a:t>
            </a:r>
          </a:p>
        </p:txBody>
      </p:sp>
      <p:sp>
        <p:nvSpPr>
          <p:cNvPr id="4" name="Slide Number Placeholder 3"/>
          <p:cNvSpPr>
            <a:spLocks noGrp="1"/>
          </p:cNvSpPr>
          <p:nvPr>
            <p:ph type="sldNum" sz="quarter" idx="10"/>
          </p:nvPr>
        </p:nvSpPr>
        <p:spPr/>
        <p:txBody>
          <a:bodyPr/>
          <a:lstStyle/>
          <a:p>
            <a:fld id="{891F62AA-BC5C-443A-A559-3DE029A6F3AC}" type="slidenum">
              <a:rPr lang="fr-FR" smtClean="0"/>
              <a:t>1</a:t>
            </a:fld>
            <a:endParaRPr lang="fr-FR" dirty="0"/>
          </a:p>
        </p:txBody>
      </p:sp>
    </p:spTree>
    <p:extLst>
      <p:ext uri="{BB962C8B-B14F-4D97-AF65-F5344CB8AC3E}">
        <p14:creationId xmlns:p14="http://schemas.microsoft.com/office/powerpoint/2010/main" val="3365137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Et pour présenter notre travail on va passer par 5 points:</a:t>
            </a:r>
          </a:p>
          <a:p>
            <a:r>
              <a:rPr lang="fr-FR" dirty="0"/>
              <a:t>Premièrement </a:t>
            </a:r>
            <a:r>
              <a:rPr lang="fr-FR" dirty="0">
                <a:solidFill>
                  <a:srgbClr val="FF0000"/>
                </a:solidFill>
              </a:rPr>
              <a:t>(click) </a:t>
            </a:r>
            <a:r>
              <a:rPr lang="fr-FR" dirty="0"/>
              <a:t>une présentation générale de la solution.</a:t>
            </a:r>
          </a:p>
          <a:p>
            <a:r>
              <a:rPr lang="fr-FR" dirty="0"/>
              <a:t>Ensuite on (click) passe par la phase de la conception.</a:t>
            </a:r>
          </a:p>
          <a:p>
            <a:r>
              <a:rPr lang="fr-FR" dirty="0"/>
              <a:t>Et (click) ensuite la partie de développement.</a:t>
            </a:r>
          </a:p>
          <a:p>
            <a:r>
              <a:rPr lang="fr-FR" dirty="0"/>
              <a:t>Et après qu’est ce que (click) on a fait pour sécuriser la solution</a:t>
            </a:r>
          </a:p>
          <a:p>
            <a:r>
              <a:rPr lang="fr-FR" dirty="0"/>
              <a:t>Et le dernier point (click) sera la conclusion (click).</a:t>
            </a:r>
          </a:p>
        </p:txBody>
      </p:sp>
      <p:sp>
        <p:nvSpPr>
          <p:cNvPr id="4" name="Slide Number Placeholder 3"/>
          <p:cNvSpPr>
            <a:spLocks noGrp="1"/>
          </p:cNvSpPr>
          <p:nvPr>
            <p:ph type="sldNum" sz="quarter" idx="10"/>
          </p:nvPr>
        </p:nvSpPr>
        <p:spPr/>
        <p:txBody>
          <a:bodyPr/>
          <a:lstStyle/>
          <a:p>
            <a:fld id="{891F62AA-BC5C-443A-A559-3DE029A6F3AC}" type="slidenum">
              <a:rPr lang="fr-FR" smtClean="0"/>
              <a:t>2</a:t>
            </a:fld>
            <a:endParaRPr lang="fr-FR" dirty="0"/>
          </a:p>
        </p:txBody>
      </p:sp>
    </p:spTree>
    <p:extLst>
      <p:ext uri="{BB962C8B-B14F-4D97-AF65-F5344CB8AC3E}">
        <p14:creationId xmlns:p14="http://schemas.microsoft.com/office/powerpoint/2010/main" val="2865230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Tout d’abord la présentation générale (click)</a:t>
            </a:r>
          </a:p>
        </p:txBody>
      </p:sp>
      <p:sp>
        <p:nvSpPr>
          <p:cNvPr id="4" name="Slide Number Placeholder 3"/>
          <p:cNvSpPr>
            <a:spLocks noGrp="1"/>
          </p:cNvSpPr>
          <p:nvPr>
            <p:ph type="sldNum" sz="quarter" idx="10"/>
          </p:nvPr>
        </p:nvSpPr>
        <p:spPr/>
        <p:txBody>
          <a:bodyPr/>
          <a:lstStyle/>
          <a:p>
            <a:fld id="{891F62AA-BC5C-443A-A559-3DE029A6F3AC}" type="slidenum">
              <a:rPr lang="fr-FR" smtClean="0"/>
              <a:t>3</a:t>
            </a:fld>
            <a:endParaRPr lang="fr-FR" dirty="0"/>
          </a:p>
        </p:txBody>
      </p:sp>
    </p:spTree>
    <p:extLst>
      <p:ext uri="{BB962C8B-B14F-4D97-AF65-F5344CB8AC3E}">
        <p14:creationId xmlns:p14="http://schemas.microsoft.com/office/powerpoint/2010/main" val="387773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Notre travail consiste a développer un site web (click) pour l’ISCAE, en utilisant le (click) plateforme .NET, Ce site permet (click) l’interaction entre les étudiants, les professeurs et l’administration, en respectant les recommandations (click) de la sécurité d’une application web, et en utilisant le responsive web design pour (click) s’adapter a la gamme d’appareil de l’utilisateur, et que cette solution (click) optimise les ressources physiques et finalement assurer (click) la maintenabilité de la solution.</a:t>
            </a:r>
          </a:p>
        </p:txBody>
      </p:sp>
      <p:sp>
        <p:nvSpPr>
          <p:cNvPr id="4" name="Slide Number Placeholder 3"/>
          <p:cNvSpPr>
            <a:spLocks noGrp="1"/>
          </p:cNvSpPr>
          <p:nvPr>
            <p:ph type="sldNum" sz="quarter" idx="10"/>
          </p:nvPr>
        </p:nvSpPr>
        <p:spPr/>
        <p:txBody>
          <a:bodyPr/>
          <a:lstStyle/>
          <a:p>
            <a:fld id="{891F62AA-BC5C-443A-A559-3DE029A6F3AC}" type="slidenum">
              <a:rPr lang="fr-FR" smtClean="0"/>
              <a:t>4</a:t>
            </a:fld>
            <a:endParaRPr lang="fr-FR" dirty="0"/>
          </a:p>
        </p:txBody>
      </p:sp>
    </p:spTree>
    <p:extLst>
      <p:ext uri="{BB962C8B-B14F-4D97-AF65-F5344CB8AC3E}">
        <p14:creationId xmlns:p14="http://schemas.microsoft.com/office/powerpoint/2010/main" val="58932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Cette partie représente la partie la plus importante de la solution parce que c’est l’endroit ou on va analyser les besoins et comment peut on répondre a ces besoins et pour présentera cette partie on doit présenter quatre points:</a:t>
            </a:r>
          </a:p>
          <a:p>
            <a:r>
              <a:rPr lang="fr-FR" dirty="0"/>
              <a:t>Premièrement (click) la modélisation de la base de données.</a:t>
            </a:r>
          </a:p>
          <a:p>
            <a:r>
              <a:rPr lang="fr-FR" dirty="0"/>
              <a:t>Ensuite (click) les outils qu’on va utiliser durant le développement.</a:t>
            </a:r>
          </a:p>
          <a:p>
            <a:r>
              <a:rPr lang="fr-FR" dirty="0"/>
              <a:t>Et après les principes (click) qu’on doit respecter pour la production d’une solution avec une très bonne qualité.</a:t>
            </a:r>
          </a:p>
          <a:p>
            <a:r>
              <a:rPr lang="fr-FR" dirty="0"/>
              <a:t>Et(click) finalement l’architecture de la solution(click).</a:t>
            </a:r>
          </a:p>
          <a:p>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5</a:t>
            </a:fld>
            <a:endParaRPr lang="fr-FR" dirty="0"/>
          </a:p>
        </p:txBody>
      </p:sp>
    </p:spTree>
    <p:extLst>
      <p:ext uri="{BB962C8B-B14F-4D97-AF65-F5344CB8AC3E}">
        <p14:creationId xmlns:p14="http://schemas.microsoft.com/office/powerpoint/2010/main" val="3060302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6</a:t>
            </a:fld>
            <a:endParaRPr lang="fr-FR" dirty="0"/>
          </a:p>
        </p:txBody>
      </p:sp>
    </p:spTree>
    <p:extLst>
      <p:ext uri="{BB962C8B-B14F-4D97-AF65-F5344CB8AC3E}">
        <p14:creationId xmlns:p14="http://schemas.microsoft.com/office/powerpoint/2010/main" val="412737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30/05/2017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2971966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30/05/2017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3501095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30/05/2017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856944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30/05/2017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3571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592B1-8F58-46CE-AE37-812450BF6614}" type="datetimeFigureOut">
              <a:rPr lang="fr-FR" smtClean="0"/>
              <a:t>30/05/2017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403785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013592B1-8F58-46CE-AE37-812450BF6614}" type="datetimeFigureOut">
              <a:rPr lang="fr-FR" smtClean="0"/>
              <a:t>30/05/2017</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618679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013592B1-8F58-46CE-AE37-812450BF6614}" type="datetimeFigureOut">
              <a:rPr lang="fr-FR" smtClean="0"/>
              <a:t>30/05/2017</a:t>
            </a:fld>
            <a:endParaRPr lang="fr-FR" dirty="0"/>
          </a:p>
        </p:txBody>
      </p:sp>
      <p:sp>
        <p:nvSpPr>
          <p:cNvPr id="8" name="Footer Placeholder 7"/>
          <p:cNvSpPr>
            <a:spLocks noGrp="1"/>
          </p:cNvSpPr>
          <p:nvPr>
            <p:ph type="ftr" sz="quarter" idx="11"/>
          </p:nvPr>
        </p:nvSpPr>
        <p:spPr/>
        <p:txBody>
          <a:bodyPr/>
          <a:lstStyle/>
          <a:p>
            <a:endParaRPr lang="fr-FR" dirty="0"/>
          </a:p>
        </p:txBody>
      </p:sp>
      <p:sp>
        <p:nvSpPr>
          <p:cNvPr id="9" name="Slide Number Placeholder 8"/>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041321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013592B1-8F58-46CE-AE37-812450BF6614}" type="datetimeFigureOut">
              <a:rPr lang="fr-FR" smtClean="0"/>
              <a:t>30/05/2017</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3347467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592B1-8F58-46CE-AE37-812450BF6614}" type="datetimeFigureOut">
              <a:rPr lang="fr-FR" smtClean="0"/>
              <a:t>30/05/2017</a:t>
            </a:fld>
            <a:endParaRPr lang="fr-FR" dirty="0"/>
          </a:p>
        </p:txBody>
      </p:sp>
      <p:sp>
        <p:nvSpPr>
          <p:cNvPr id="3" name="Footer Placeholder 2"/>
          <p:cNvSpPr>
            <a:spLocks noGrp="1"/>
          </p:cNvSpPr>
          <p:nvPr>
            <p:ph type="ftr" sz="quarter" idx="11"/>
          </p:nvPr>
        </p:nvSpPr>
        <p:spPr/>
        <p:txBody>
          <a:bodyPr/>
          <a:lstStyle/>
          <a:p>
            <a:endParaRPr lang="fr-FR" dirty="0"/>
          </a:p>
        </p:txBody>
      </p:sp>
      <p:sp>
        <p:nvSpPr>
          <p:cNvPr id="4" name="Slide Number Placeholder 3"/>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3256154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592B1-8F58-46CE-AE37-812450BF6614}" type="datetimeFigureOut">
              <a:rPr lang="fr-FR" smtClean="0"/>
              <a:t>30/05/2017</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464794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592B1-8F58-46CE-AE37-812450BF6614}" type="datetimeFigureOut">
              <a:rPr lang="fr-FR" smtClean="0"/>
              <a:t>30/05/2017</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4119689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592B1-8F58-46CE-AE37-812450BF6614}" type="datetimeFigureOut">
              <a:rPr lang="fr-FR" smtClean="0"/>
              <a:t>30/05/2017</a:t>
            </a:fld>
            <a:endParaRPr lang="fr-FR"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A2A2E-1AFD-471F-BB99-BE4D936ADB4E}" type="slidenum">
              <a:rPr lang="fr-FR" smtClean="0"/>
              <a:t>‹#›</a:t>
            </a:fld>
            <a:endParaRPr lang="fr-FR" dirty="0"/>
          </a:p>
        </p:txBody>
      </p:sp>
    </p:spTree>
    <p:extLst>
      <p:ext uri="{BB962C8B-B14F-4D97-AF65-F5344CB8AC3E}">
        <p14:creationId xmlns:p14="http://schemas.microsoft.com/office/powerpoint/2010/main" val="580972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diagramLayout" Target="../diagrams/layout2.xml"/><Relationship Id="rId12" Type="http://schemas.openxmlformats.org/officeDocument/2006/relationships/image" Target="../media/image37.pn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diagramData" Target="../diagrams/data2.xml"/><Relationship Id="rId11" Type="http://schemas.openxmlformats.org/officeDocument/2006/relationships/image" Target="../media/image36.png"/><Relationship Id="rId5" Type="http://schemas.openxmlformats.org/officeDocument/2006/relationships/image" Target="../media/image35.png"/><Relationship Id="rId10" Type="http://schemas.microsoft.com/office/2007/relationships/diagramDrawing" Target="../diagrams/drawing2.xml"/><Relationship Id="rId4" Type="http://schemas.openxmlformats.org/officeDocument/2006/relationships/image" Target="../media/image34.png"/><Relationship Id="rId9" Type="http://schemas.openxmlformats.org/officeDocument/2006/relationships/diagramColors" Target="../diagrams/colors2.xml"/><Relationship Id="rId1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2.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jp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9.png"/><Relationship Id="rId7" Type="http://schemas.openxmlformats.org/officeDocument/2006/relationships/diagramColors" Target="../diagrams/colors1.xml"/><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584" y="3167273"/>
            <a:ext cx="10026490" cy="1077218"/>
          </a:xfrm>
          <a:prstGeom prst="rect">
            <a:avLst/>
          </a:prstGeom>
          <a:noFill/>
        </p:spPr>
        <p:txBody>
          <a:bodyPr wrap="square" rtlCol="0">
            <a:spAutoFit/>
          </a:bodyPr>
          <a:lstStyle/>
          <a:p>
            <a:r>
              <a:rPr lang="fr-FR" sz="3200" dirty="0">
                <a:solidFill>
                  <a:srgbClr val="348874"/>
                </a:solidFill>
                <a:latin typeface="Kozuka Gothic Pro B" panose="020B0800000000000000" pitchFamily="34" charset="-128"/>
                <a:ea typeface="Kozuka Gothic Pro B" panose="020B0800000000000000" pitchFamily="34" charset="-128"/>
                <a:cs typeface="Lucida Sans Unicode" panose="020B0602030504020204" pitchFamily="34" charset="0"/>
              </a:rPr>
              <a:t>	     La mise en place d’une solution Forum </a:t>
            </a:r>
          </a:p>
          <a:p>
            <a:r>
              <a:rPr lang="fr-FR" sz="3200" dirty="0">
                <a:solidFill>
                  <a:srgbClr val="348874"/>
                </a:solidFill>
                <a:latin typeface="Kozuka Gothic Pro B" panose="020B0800000000000000" pitchFamily="34" charset="-128"/>
                <a:ea typeface="Kozuka Gothic Pro B" panose="020B0800000000000000" pitchFamily="34" charset="-128"/>
                <a:cs typeface="Lucida Sans Unicode" panose="020B0602030504020204" pitchFamily="34" charset="0"/>
              </a:rPr>
              <a:t>	scolaire et documents partages pour l’ISCAE</a:t>
            </a:r>
            <a:endParaRPr lang="fr-FR" sz="6600" dirty="0">
              <a:solidFill>
                <a:srgbClr val="348874"/>
              </a:solidFill>
              <a:latin typeface="Kozuka Gothic Pro B" panose="020B0800000000000000" pitchFamily="34" charset="-128"/>
              <a:ea typeface="Kozuka Gothic Pro B" panose="020B0800000000000000" pitchFamily="34" charset="-128"/>
              <a:cs typeface="Lucida Sans Unicode" panose="020B0602030504020204" pitchFamily="34" charset="0"/>
            </a:endParaRPr>
          </a:p>
        </p:txBody>
      </p:sp>
      <p:pic>
        <p:nvPicPr>
          <p:cNvPr id="5" name="Image 1" descr="I:\Web\img\images (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8843" y="884287"/>
            <a:ext cx="2854099" cy="1168131"/>
          </a:xfrm>
          <a:prstGeom prst="rect">
            <a:avLst/>
          </a:prstGeom>
          <a:noFill/>
          <a:ln w="9525">
            <a:noFill/>
            <a:miter lim="800000"/>
            <a:headEnd/>
            <a:tailEnd/>
          </a:ln>
        </p:spPr>
      </p:pic>
      <p:cxnSp>
        <p:nvCxnSpPr>
          <p:cNvPr id="7" name="Straight Connector 6"/>
          <p:cNvCxnSpPr/>
          <p:nvPr/>
        </p:nvCxnSpPr>
        <p:spPr>
          <a:xfrm flipV="1">
            <a:off x="4660732" y="2970962"/>
            <a:ext cx="2534194" cy="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1074" y="4807131"/>
            <a:ext cx="2691827" cy="923330"/>
          </a:xfrm>
          <a:prstGeom prst="rect">
            <a:avLst/>
          </a:prstGeom>
          <a:noFill/>
        </p:spPr>
        <p:txBody>
          <a:bodyPr wrap="none" rtlCol="0">
            <a:spAutoFit/>
          </a:bodyPr>
          <a:lstStyle/>
          <a:p>
            <a:r>
              <a:rPr lang="fr-FR" dirty="0">
                <a:solidFill>
                  <a:schemeClr val="bg1">
                    <a:lumMod val="50000"/>
                  </a:schemeClr>
                </a:solidFill>
              </a:rPr>
              <a:t>Présenté par:</a:t>
            </a:r>
          </a:p>
          <a:p>
            <a:r>
              <a:rPr lang="fr-FR" dirty="0">
                <a:solidFill>
                  <a:schemeClr val="bg1">
                    <a:lumMod val="50000"/>
                  </a:schemeClr>
                </a:solidFill>
              </a:rPr>
              <a:t>Brahim Mohamed Baheida</a:t>
            </a:r>
          </a:p>
          <a:p>
            <a:r>
              <a:rPr lang="fr-FR" dirty="0">
                <a:solidFill>
                  <a:schemeClr val="bg1">
                    <a:lumMod val="50000"/>
                  </a:schemeClr>
                </a:solidFill>
              </a:rPr>
              <a:t>Mohamed Sidatt Alem</a:t>
            </a:r>
          </a:p>
        </p:txBody>
      </p:sp>
      <p:sp>
        <p:nvSpPr>
          <p:cNvPr id="11" name="TextBox 10"/>
          <p:cNvSpPr txBox="1"/>
          <p:nvPr/>
        </p:nvSpPr>
        <p:spPr>
          <a:xfrm>
            <a:off x="8493357" y="4807131"/>
            <a:ext cx="2330831" cy="646331"/>
          </a:xfrm>
          <a:prstGeom prst="rect">
            <a:avLst/>
          </a:prstGeom>
          <a:noFill/>
        </p:spPr>
        <p:txBody>
          <a:bodyPr wrap="none" rtlCol="0">
            <a:spAutoFit/>
          </a:bodyPr>
          <a:lstStyle/>
          <a:p>
            <a:r>
              <a:rPr lang="fr-FR" dirty="0">
                <a:solidFill>
                  <a:schemeClr val="bg1">
                    <a:lumMod val="50000"/>
                  </a:schemeClr>
                </a:solidFill>
              </a:rPr>
              <a:t>Encadré</a:t>
            </a:r>
            <a:r>
              <a:rPr lang="en-US" dirty="0">
                <a:solidFill>
                  <a:schemeClr val="bg1">
                    <a:lumMod val="50000"/>
                  </a:schemeClr>
                </a:solidFill>
              </a:rPr>
              <a:t> par:</a:t>
            </a:r>
          </a:p>
          <a:p>
            <a:r>
              <a:rPr lang="fr-FR" dirty="0">
                <a:solidFill>
                  <a:schemeClr val="bg1">
                    <a:lumMod val="50000"/>
                  </a:schemeClr>
                </a:solidFill>
              </a:rPr>
              <a:t>Dr. Ethmane ould Ebbe</a:t>
            </a:r>
          </a:p>
        </p:txBody>
      </p:sp>
      <p:cxnSp>
        <p:nvCxnSpPr>
          <p:cNvPr id="12" name="Straight Connector 11"/>
          <p:cNvCxnSpPr/>
          <p:nvPr/>
        </p:nvCxnSpPr>
        <p:spPr>
          <a:xfrm flipV="1">
            <a:off x="5457359" y="6284422"/>
            <a:ext cx="1337161" cy="83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358627" y="6292724"/>
            <a:ext cx="2547257" cy="338554"/>
          </a:xfrm>
          <a:prstGeom prst="rect">
            <a:avLst/>
          </a:prstGeom>
          <a:noFill/>
        </p:spPr>
        <p:txBody>
          <a:bodyPr wrap="square" rtlCol="0">
            <a:spAutoFit/>
          </a:bodyPr>
          <a:lstStyle/>
          <a:p>
            <a:r>
              <a:rPr lang="en-US" sz="1600" dirty="0">
                <a:solidFill>
                  <a:schemeClr val="bg1">
                    <a:lumMod val="50000"/>
                  </a:schemeClr>
                </a:solidFill>
              </a:rPr>
              <a:t>Ann</a:t>
            </a:r>
            <a:r>
              <a:rPr lang="fr-FR" sz="1600" dirty="0">
                <a:solidFill>
                  <a:schemeClr val="bg1">
                    <a:lumMod val="50000"/>
                  </a:schemeClr>
                </a:solidFill>
              </a:rPr>
              <a:t>é</a:t>
            </a:r>
            <a:r>
              <a:rPr lang="en-US" sz="1600" dirty="0">
                <a:solidFill>
                  <a:schemeClr val="bg1">
                    <a:lumMod val="50000"/>
                  </a:schemeClr>
                </a:solidFill>
              </a:rPr>
              <a:t>e 2016-2017</a:t>
            </a:r>
            <a:endParaRPr lang="fr-FR" sz="1600" dirty="0">
              <a:solidFill>
                <a:schemeClr val="bg1">
                  <a:lumMod val="50000"/>
                </a:schemeClr>
              </a:solidFill>
            </a:endParaRPr>
          </a:p>
        </p:txBody>
      </p:sp>
      <p:sp>
        <p:nvSpPr>
          <p:cNvPr id="24" name="TextBox 23"/>
          <p:cNvSpPr txBox="1"/>
          <p:nvPr/>
        </p:nvSpPr>
        <p:spPr>
          <a:xfrm>
            <a:off x="2866841" y="1750638"/>
            <a:ext cx="6518195" cy="369332"/>
          </a:xfrm>
          <a:prstGeom prst="rect">
            <a:avLst/>
          </a:prstGeom>
          <a:noFill/>
        </p:spPr>
        <p:txBody>
          <a:bodyPr wrap="none" rtlCol="0">
            <a:spAutoFit/>
          </a:bodyPr>
          <a:lstStyle/>
          <a:p>
            <a:r>
              <a:rPr lang="fr-FR" dirty="0">
                <a:solidFill>
                  <a:schemeClr val="bg1">
                    <a:lumMod val="50000"/>
                  </a:schemeClr>
                </a:solidFill>
              </a:rPr>
              <a:t>Institut Supérieur de Comptabilité et d’Administration d’Entreprises</a:t>
            </a:r>
          </a:p>
        </p:txBody>
      </p:sp>
      <p:sp>
        <p:nvSpPr>
          <p:cNvPr id="13" name="TextBox 12"/>
          <p:cNvSpPr txBox="1"/>
          <p:nvPr/>
        </p:nvSpPr>
        <p:spPr>
          <a:xfrm>
            <a:off x="2659251" y="2540803"/>
            <a:ext cx="6933373" cy="369332"/>
          </a:xfrm>
          <a:prstGeom prst="rect">
            <a:avLst/>
          </a:prstGeom>
          <a:noFill/>
        </p:spPr>
        <p:txBody>
          <a:bodyPr wrap="none" rtlCol="0">
            <a:spAutoFit/>
          </a:bodyPr>
          <a:lstStyle/>
          <a:p>
            <a:r>
              <a:rPr lang="fr-FR" b="1" dirty="0">
                <a:solidFill>
                  <a:schemeClr val="bg1">
                    <a:lumMod val="50000"/>
                  </a:schemeClr>
                </a:solidFill>
              </a:rPr>
              <a:t>Licence Professionnel en Réseaux Informatiques et Télécommunication</a:t>
            </a:r>
          </a:p>
        </p:txBody>
      </p:sp>
    </p:spTree>
    <p:extLst>
      <p:ext uri="{BB962C8B-B14F-4D97-AF65-F5344CB8AC3E}">
        <p14:creationId xmlns:p14="http://schemas.microsoft.com/office/powerpoint/2010/main" val="2845307224"/>
      </p:ext>
    </p:extLst>
  </p:cSld>
  <p:clrMapOvr>
    <a:masterClrMapping/>
  </p:clrMapOvr>
  <mc:AlternateContent xmlns:mc="http://schemas.openxmlformats.org/markup-compatibility/2006" xmlns:p14="http://schemas.microsoft.com/office/powerpoint/2010/main">
    <mc:Choice Requires="p14">
      <p:transition spd="med">
        <p14:glitter pattern="hexago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1"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up)">
                                      <p:cBhvr>
                                        <p:cTn id="13" dur="500"/>
                                        <p:tgtEl>
                                          <p:spTgt spid="24"/>
                                        </p:tgtEl>
                                      </p:cBhvr>
                                    </p:animEffect>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53" presetClass="entr" presetSubtype="16"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par>
                          <p:cTn id="23" fill="hold">
                            <p:stCondLst>
                              <p:cond delay="1750"/>
                            </p:stCondLst>
                            <p:childTnLst>
                              <p:par>
                                <p:cTn id="24" presetID="47"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childTnLst>
                          </p:cTn>
                        </p:par>
                        <p:par>
                          <p:cTn id="29" fill="hold">
                            <p:stCondLst>
                              <p:cond delay="2250"/>
                            </p:stCondLst>
                            <p:childTnLst>
                              <p:par>
                                <p:cTn id="30" presetID="1" presetClass="entr" presetSubtype="0" fill="hold" nodeType="afterEffect">
                                  <p:stCondLst>
                                    <p:cond delay="0"/>
                                  </p:stCondLst>
                                  <p:childTnLst>
                                    <p:set>
                                      <p:cBhvr>
                                        <p:cTn id="31" dur="1" fill="hold">
                                          <p:stCondLst>
                                            <p:cond delay="749"/>
                                          </p:stCondLst>
                                        </p:cTn>
                                        <p:tgtEl>
                                          <p:spTgt spid="12"/>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grpId="0" nodeType="afterEffect">
                                  <p:stCondLst>
                                    <p:cond delay="0"/>
                                  </p:stCondLst>
                                  <p:childTnLst>
                                    <p:set>
                                      <p:cBhvr>
                                        <p:cTn id="34" dur="1" fill="hold">
                                          <p:stCondLst>
                                            <p:cond delay="499"/>
                                          </p:stCondLst>
                                        </p:cTn>
                                        <p:tgtEl>
                                          <p:spTgt spid="15"/>
                                        </p:tgtEl>
                                        <p:attrNameLst>
                                          <p:attrName>style.visibility</p:attrName>
                                        </p:attrNameLst>
                                      </p:cBhvr>
                                      <p:to>
                                        <p:strVal val="visible"/>
                                      </p:to>
                                    </p:set>
                                  </p:childTnLst>
                                </p:cTn>
                              </p:par>
                            </p:childTnLst>
                          </p:cTn>
                        </p:par>
                        <p:par>
                          <p:cTn id="35" fill="hold">
                            <p:stCondLst>
                              <p:cond delay="3500"/>
                            </p:stCondLst>
                            <p:childTnLst>
                              <p:par>
                                <p:cTn id="36" presetID="22" presetClass="entr" presetSubtype="1"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up)">
                                      <p:cBhvr>
                                        <p:cTn id="38" dur="1000"/>
                                        <p:tgtEl>
                                          <p:spTgt spid="10"/>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5" grpId="0"/>
      <p:bldP spid="24"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a:cxnSpLocks/>
          </p:cNvCxnSpPr>
          <p:nvPr/>
        </p:nvCxnSpPr>
        <p:spPr>
          <a:xfrm>
            <a:off x="349623" y="2173182"/>
            <a:ext cx="378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7" name="Straight Connector 6"/>
          <p:cNvCxnSpPr>
            <a:cxnSpLocks/>
          </p:cNvCxnSpPr>
          <p:nvPr/>
        </p:nvCxnSpPr>
        <p:spPr>
          <a:xfrm>
            <a:off x="349622" y="3147634"/>
            <a:ext cx="378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1" y="0"/>
            <a:ext cx="12283441" cy="6858000"/>
          </a:xfrm>
          <a:prstGeom prst="rect">
            <a:avLst/>
          </a:prstGeom>
        </p:spPr>
      </p:pic>
      <p:sp>
        <p:nvSpPr>
          <p:cNvPr id="10" name="Flowchart: Manual Input 9"/>
          <p:cNvSpPr/>
          <p:nvPr/>
        </p:nvSpPr>
        <p:spPr>
          <a:xfrm rot="5400000">
            <a:off x="-812204" y="720763"/>
            <a:ext cx="6858002" cy="5416475"/>
          </a:xfrm>
          <a:prstGeom prst="flowChartManualInput">
            <a:avLst/>
          </a:prstGeom>
          <a:solidFill>
            <a:schemeClr val="accent2">
              <a:lumMod val="5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Straight Connector 10"/>
          <p:cNvCxnSpPr>
            <a:cxnSpLocks/>
          </p:cNvCxnSpPr>
          <p:nvPr/>
        </p:nvCxnSpPr>
        <p:spPr>
          <a:xfrm>
            <a:off x="349623" y="2173182"/>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12" name="Straight Connector 11"/>
          <p:cNvCxnSpPr>
            <a:cxnSpLocks/>
          </p:cNvCxnSpPr>
          <p:nvPr/>
        </p:nvCxnSpPr>
        <p:spPr>
          <a:xfrm>
            <a:off x="349623" y="3147634"/>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3" name="TextBox 12"/>
          <p:cNvSpPr txBox="1"/>
          <p:nvPr/>
        </p:nvSpPr>
        <p:spPr>
          <a:xfrm>
            <a:off x="2011678" y="2178137"/>
            <a:ext cx="3853234" cy="769441"/>
          </a:xfrm>
          <a:prstGeom prst="rect">
            <a:avLst/>
          </a:prstGeom>
          <a:noFill/>
        </p:spPr>
        <p:txBody>
          <a:bodyPr wrap="none" rtlCol="0">
            <a:spAutoFit/>
          </a:bodyPr>
          <a:lstStyle/>
          <a:p>
            <a:r>
              <a:rPr lang="fr-FR" sz="4400" dirty="0">
                <a:solidFill>
                  <a:schemeClr val="bg1"/>
                </a:solidFill>
                <a:ea typeface="Microsoft Sans Serif" panose="020B0604020202020204" pitchFamily="34" charset="0"/>
                <a:cs typeface="Microsoft Sans Serif" panose="020B0604020202020204" pitchFamily="34" charset="0"/>
              </a:rPr>
              <a:t>Développement</a:t>
            </a:r>
          </a:p>
        </p:txBody>
      </p:sp>
    </p:spTree>
    <p:extLst>
      <p:ext uri="{BB962C8B-B14F-4D97-AF65-F5344CB8AC3E}">
        <p14:creationId xmlns:p14="http://schemas.microsoft.com/office/powerpoint/2010/main" val="54169207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par>
                                <p:cTn id="18" presetID="2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1000"/>
                            </p:stCondLst>
                            <p:childTnLst>
                              <p:par>
                                <p:cTn id="22" presetID="1" presetClass="entr" presetSubtype="0" fill="hold" grpId="0" nodeType="afterEffect">
                                  <p:stCondLst>
                                    <p:cond delay="0"/>
                                  </p:stCondLst>
                                  <p:iterate type="lt">
                                    <p:tmAbs val="100"/>
                                  </p:iterate>
                                  <p:childTnLst>
                                    <p:set>
                                      <p:cBhvr>
                                        <p:cTn id="23" dur="1" fill="hold">
                                          <p:stCondLst>
                                            <p:cond delay="0"/>
                                          </p:stCondLst>
                                        </p:cTn>
                                        <p:tgtEl>
                                          <p:spTgt spid="13"/>
                                        </p:tgtEl>
                                        <p:attrNameLst>
                                          <p:attrName>style.visibility</p:attrName>
                                        </p:attrNameLst>
                                      </p:cBhvr>
                                      <p:to>
                                        <p:strVal val="visible"/>
                                      </p:to>
                                    </p:set>
                                  </p:childTnLst>
                                </p:cTn>
                              </p:par>
                              <p:par>
                                <p:cTn id="24" presetID="35" presetClass="path" presetSubtype="0" accel="50000" decel="50000" fill="hold" grpId="1" nodeType="withEffect">
                                  <p:stCondLst>
                                    <p:cond delay="0"/>
                                  </p:stCondLst>
                                  <p:iterate type="lt">
                                    <p:tmPct val="4000"/>
                                  </p:iterate>
                                  <p:childTnLst>
                                    <p:animMotion origin="layout" path="M 3.33333E-6 -1.11111E-6 L -0.1237 -1.11111E-6 " pathEditMode="relative" rAng="0" ptsTypes="AA">
                                      <p:cBhvr>
                                        <p:cTn id="25" dur="1350" fill="hold"/>
                                        <p:tgtEl>
                                          <p:spTgt spid="13"/>
                                        </p:tgtEl>
                                        <p:attrNameLst>
                                          <p:attrName>ppt_x</p:attrName>
                                          <p:attrName>ppt_y</p:attrName>
                                        </p:attrNameLst>
                                      </p:cBhvr>
                                      <p:rCtr x="-6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1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1" y="0"/>
            <a:ext cx="12192000" cy="2405575"/>
          </a:xfrm>
          <a:prstGeom prst="rect">
            <a:avLst/>
          </a:prstGeom>
          <a:solidFill>
            <a:schemeClr val="tx1">
              <a:lumMod val="95000"/>
              <a:lumOff val="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 name="Straight Connector 5"/>
          <p:cNvCxnSpPr/>
          <p:nvPr/>
        </p:nvCxnSpPr>
        <p:spPr>
          <a:xfrm>
            <a:off x="4963885" y="140677"/>
            <a:ext cx="0" cy="2067951"/>
          </a:xfrm>
          <a:prstGeom prst="line">
            <a:avLst/>
          </a:prstGeom>
          <a:ln w="44450">
            <a:solidFill>
              <a:schemeClr val="bg1"/>
            </a:solidFill>
          </a:ln>
        </p:spPr>
        <p:style>
          <a:lnRef idx="3">
            <a:schemeClr val="accent3"/>
          </a:lnRef>
          <a:fillRef idx="0">
            <a:schemeClr val="accent3"/>
          </a:fillRef>
          <a:effectRef idx="2">
            <a:schemeClr val="accent3"/>
          </a:effectRef>
          <a:fontRef idx="minor">
            <a:schemeClr val="tx1"/>
          </a:fontRef>
        </p:style>
      </p:cxnSp>
      <p:sp>
        <p:nvSpPr>
          <p:cNvPr id="7" name="TextBox 6"/>
          <p:cNvSpPr txBox="1"/>
          <p:nvPr/>
        </p:nvSpPr>
        <p:spPr>
          <a:xfrm>
            <a:off x="12291478" y="1034196"/>
            <a:ext cx="5544681" cy="923330"/>
          </a:xfrm>
          <a:prstGeom prst="rect">
            <a:avLst/>
          </a:prstGeom>
          <a:noFill/>
          <a:ln>
            <a:noFill/>
          </a:ln>
        </p:spPr>
        <p:txBody>
          <a:bodyPr wrap="square" rtlCol="0">
            <a:spAutoFit/>
          </a:bodyPr>
          <a:lstStyle/>
          <a:p>
            <a:r>
              <a:rPr lang="en-US" sz="5400" dirty="0">
                <a:solidFill>
                  <a:schemeClr val="bg1"/>
                </a:solidFill>
                <a:latin typeface="Century Gothic" panose="020B0502020202020204" pitchFamily="34" charset="0"/>
              </a:rPr>
              <a:t>Couche D.A.L</a:t>
            </a:r>
            <a:endParaRPr lang="fr-FR" sz="5400" dirty="0">
              <a:solidFill>
                <a:schemeClr val="bg1"/>
              </a:solidFill>
              <a:latin typeface="Century Gothic" panose="020B0502020202020204" pitchFamily="34" charset="0"/>
            </a:endParaRPr>
          </a:p>
        </p:txBody>
      </p:sp>
      <p:sp>
        <p:nvSpPr>
          <p:cNvPr id="8" name="Oval 7"/>
          <p:cNvSpPr/>
          <p:nvPr/>
        </p:nvSpPr>
        <p:spPr>
          <a:xfrm>
            <a:off x="4399169" y="400926"/>
            <a:ext cx="365760" cy="393895"/>
          </a:xfrm>
          <a:prstGeom prst="ellipse">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9" name="Oval 8"/>
          <p:cNvSpPr/>
          <p:nvPr/>
        </p:nvSpPr>
        <p:spPr>
          <a:xfrm>
            <a:off x="4401179" y="1005839"/>
            <a:ext cx="365760" cy="393895"/>
          </a:xfrm>
          <a:prstGeom prst="ellipse">
            <a:avLst/>
          </a:prstGeom>
          <a:solidFill>
            <a:schemeClr val="accent6">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dirty="0"/>
          </a:p>
        </p:txBody>
      </p:sp>
      <p:sp>
        <p:nvSpPr>
          <p:cNvPr id="10" name="Oval 9"/>
          <p:cNvSpPr/>
          <p:nvPr/>
        </p:nvSpPr>
        <p:spPr>
          <a:xfrm>
            <a:off x="4399169" y="1607120"/>
            <a:ext cx="365760" cy="393895"/>
          </a:xfrm>
          <a:prstGeom prst="ellipse">
            <a:avLst/>
          </a:prstGeom>
          <a:solidFill>
            <a:srgbClr val="C00000"/>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dirty="0"/>
          </a:p>
        </p:txBody>
      </p:sp>
      <p:sp>
        <p:nvSpPr>
          <p:cNvPr id="11" name="TextBox 10"/>
          <p:cNvSpPr txBox="1"/>
          <p:nvPr/>
        </p:nvSpPr>
        <p:spPr>
          <a:xfrm>
            <a:off x="-3138098" y="480866"/>
            <a:ext cx="3207433" cy="461665"/>
          </a:xfrm>
          <a:prstGeom prst="rect">
            <a:avLst/>
          </a:prstGeom>
          <a:noFill/>
        </p:spPr>
        <p:txBody>
          <a:bodyPr wrap="square" rtlCol="0">
            <a:spAutoFit/>
          </a:bodyPr>
          <a:lstStyle/>
          <a:p>
            <a:r>
              <a:rPr lang="en-US" sz="2400" dirty="0">
                <a:solidFill>
                  <a:schemeClr val="bg1"/>
                </a:solidFill>
                <a:latin typeface="Segoe Script" panose="030B0504020000000003" pitchFamily="66" charset="0"/>
              </a:rPr>
              <a:t>Entity Framework</a:t>
            </a:r>
            <a:endParaRPr lang="fr-FR" sz="2400" dirty="0">
              <a:solidFill>
                <a:schemeClr val="bg1"/>
              </a:solidFill>
              <a:latin typeface="Segoe Script" panose="030B0504020000000003" pitchFamily="66"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052" y="4198749"/>
            <a:ext cx="2253754" cy="2253754"/>
          </a:xfrm>
          <a:prstGeom prst="rect">
            <a:avLst/>
          </a:prstGeom>
          <a:noFill/>
          <a:ln>
            <a:noFill/>
          </a:ln>
        </p:spPr>
      </p:pic>
      <p:pic>
        <p:nvPicPr>
          <p:cNvPr id="13" name="Picture 12"/>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37028" y="4552242"/>
            <a:ext cx="1234847" cy="1582575"/>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7250" y="2429252"/>
            <a:ext cx="2557500" cy="1364000"/>
          </a:xfrm>
          <a:prstGeom prst="rect">
            <a:avLst/>
          </a:prstGeom>
        </p:spPr>
      </p:pic>
      <p:graphicFrame>
        <p:nvGraphicFramePr>
          <p:cNvPr id="15" name="Diagram 14"/>
          <p:cNvGraphicFramePr/>
          <p:nvPr>
            <p:extLst>
              <p:ext uri="{D42A27DB-BD31-4B8C-83A1-F6EECF244321}">
                <p14:modId xmlns:p14="http://schemas.microsoft.com/office/powerpoint/2010/main" val="1046953249"/>
              </p:ext>
            </p:extLst>
          </p:nvPr>
        </p:nvGraphicFramePr>
        <p:xfrm>
          <a:off x="2467308" y="4198749"/>
          <a:ext cx="2907216" cy="19675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6" name="Double Brace 15"/>
          <p:cNvSpPr/>
          <p:nvPr/>
        </p:nvSpPr>
        <p:spPr>
          <a:xfrm>
            <a:off x="8095629" y="4384447"/>
            <a:ext cx="3752381" cy="1918164"/>
          </a:xfrm>
          <a:prstGeom prst="bracePair">
            <a:avLst>
              <a:gd name="adj" fmla="val 15824"/>
            </a:avLst>
          </a:prstGeom>
          <a:ln w="41275">
            <a:solidFill>
              <a:schemeClr val="tx1">
                <a:lumMod val="95000"/>
                <a:lumOff val="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800" dirty="0"/>
              <a:t>CF – Code First</a:t>
            </a:r>
          </a:p>
          <a:p>
            <a:pPr algn="ctr"/>
            <a:r>
              <a:rPr lang="en-US" sz="2800" dirty="0"/>
              <a:t>DF – Database First</a:t>
            </a:r>
          </a:p>
          <a:p>
            <a:pPr algn="ctr"/>
            <a:r>
              <a:rPr lang="en-US" sz="2800" dirty="0"/>
              <a:t>MF – Model First</a:t>
            </a:r>
          </a:p>
          <a:p>
            <a:pPr algn="ctr"/>
            <a:endParaRPr lang="fr-FR" sz="2800" dirty="0"/>
          </a:p>
        </p:txBody>
      </p:sp>
      <p:sp>
        <p:nvSpPr>
          <p:cNvPr id="17" name="TextBox 16"/>
          <p:cNvSpPr txBox="1"/>
          <p:nvPr/>
        </p:nvSpPr>
        <p:spPr>
          <a:xfrm>
            <a:off x="-3358665" y="1096439"/>
            <a:ext cx="3393331" cy="461665"/>
          </a:xfrm>
          <a:prstGeom prst="rect">
            <a:avLst/>
          </a:prstGeom>
          <a:noFill/>
        </p:spPr>
        <p:txBody>
          <a:bodyPr wrap="square" rtlCol="0">
            <a:spAutoFit/>
          </a:bodyPr>
          <a:lstStyle/>
          <a:p>
            <a:r>
              <a:rPr lang="en-US" sz="2400" dirty="0">
                <a:solidFill>
                  <a:schemeClr val="bg1"/>
                </a:solidFill>
                <a:latin typeface="Segoe Script" panose="030B0504020000000003" pitchFamily="66" charset="0"/>
              </a:rPr>
              <a:t>Repository Pattern</a:t>
            </a:r>
            <a:endParaRPr lang="fr-FR" sz="2400" dirty="0">
              <a:solidFill>
                <a:schemeClr val="bg1"/>
              </a:solidFill>
              <a:latin typeface="Segoe Script" panose="030B0504020000000003" pitchFamily="66" charset="0"/>
            </a:endParaRPr>
          </a:p>
        </p:txBody>
      </p:sp>
      <p:sp>
        <p:nvSpPr>
          <p:cNvPr id="18" name="TextBox 17"/>
          <p:cNvSpPr txBox="1"/>
          <p:nvPr/>
        </p:nvSpPr>
        <p:spPr>
          <a:xfrm>
            <a:off x="-3259187" y="1573234"/>
            <a:ext cx="3393331" cy="461665"/>
          </a:xfrm>
          <a:prstGeom prst="rect">
            <a:avLst/>
          </a:prstGeom>
          <a:noFill/>
        </p:spPr>
        <p:txBody>
          <a:bodyPr wrap="square" rtlCol="0">
            <a:spAutoFit/>
          </a:bodyPr>
          <a:lstStyle/>
          <a:p>
            <a:r>
              <a:rPr lang="en-US" sz="2400" dirty="0">
                <a:solidFill>
                  <a:schemeClr val="bg1"/>
                </a:solidFill>
                <a:latin typeface="Segoe Script" panose="030B0504020000000003" pitchFamily="66" charset="0"/>
              </a:rPr>
              <a:t>Log4Net</a:t>
            </a:r>
            <a:endParaRPr lang="fr-FR" sz="2400" dirty="0">
              <a:solidFill>
                <a:schemeClr val="bg1"/>
              </a:solidFill>
              <a:latin typeface="Segoe Script" panose="030B0504020000000003" pitchFamily="66" charset="0"/>
            </a:endParaRPr>
          </a:p>
        </p:txBody>
      </p:sp>
      <p:sp>
        <p:nvSpPr>
          <p:cNvPr id="25" name="Flowchart: Magnetic Disk 24"/>
          <p:cNvSpPr/>
          <p:nvPr/>
        </p:nvSpPr>
        <p:spPr>
          <a:xfrm>
            <a:off x="4774558" y="3684697"/>
            <a:ext cx="1870738" cy="1640928"/>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6" name="Picture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26938" y="4316530"/>
            <a:ext cx="453329" cy="428396"/>
          </a:xfrm>
          <a:prstGeom prst="rect">
            <a:avLst/>
          </a:prstGeom>
        </p:spPr>
      </p:pic>
      <p:pic>
        <p:nvPicPr>
          <p:cNvPr id="27" name="Pictur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74272" y="4777622"/>
            <a:ext cx="453329" cy="428396"/>
          </a:xfrm>
          <a:prstGeom prst="rect">
            <a:avLst/>
          </a:prstGeom>
        </p:spPr>
      </p:pic>
      <p:pic>
        <p:nvPicPr>
          <p:cNvPr id="28" name="Picture 2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20364" y="4825691"/>
            <a:ext cx="453329" cy="428396"/>
          </a:xfrm>
          <a:prstGeom prst="rect">
            <a:avLst/>
          </a:prstGeom>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83262" y="4325758"/>
            <a:ext cx="453329" cy="428396"/>
          </a:xfrm>
          <a:prstGeom prst="rect">
            <a:avLst/>
          </a:prstGeom>
        </p:spPr>
      </p:pic>
      <p:pic>
        <p:nvPicPr>
          <p:cNvPr id="30" name="Picture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20016" y="4443686"/>
            <a:ext cx="453329" cy="428396"/>
          </a:xfrm>
          <a:prstGeom prst="rect">
            <a:avLst/>
          </a:prstGeom>
        </p:spPr>
      </p:pic>
      <p:sp>
        <p:nvSpPr>
          <p:cNvPr id="31" name="Oval 30"/>
          <p:cNvSpPr/>
          <p:nvPr/>
        </p:nvSpPr>
        <p:spPr>
          <a:xfrm>
            <a:off x="4774557" y="3684696"/>
            <a:ext cx="1870738" cy="5602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Repository</a:t>
            </a:r>
            <a:endParaRPr lang="fr-FR" dirty="0"/>
          </a:p>
        </p:txBody>
      </p:sp>
      <p:cxnSp>
        <p:nvCxnSpPr>
          <p:cNvPr id="33" name="Straight Arrow Connector 32"/>
          <p:cNvCxnSpPr>
            <a:stCxn id="25" idx="2"/>
          </p:cNvCxnSpPr>
          <p:nvPr/>
        </p:nvCxnSpPr>
        <p:spPr>
          <a:xfrm flipH="1" flipV="1">
            <a:off x="2669803" y="3318856"/>
            <a:ext cx="2104755" cy="1186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5" idx="2"/>
          </p:cNvCxnSpPr>
          <p:nvPr/>
        </p:nvCxnSpPr>
        <p:spPr>
          <a:xfrm flipH="1">
            <a:off x="2735618" y="4505161"/>
            <a:ext cx="2038940" cy="133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5" idx="2"/>
          </p:cNvCxnSpPr>
          <p:nvPr/>
        </p:nvCxnSpPr>
        <p:spPr>
          <a:xfrm flipH="1">
            <a:off x="2625018" y="4505161"/>
            <a:ext cx="2149540" cy="74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85463" y="2863996"/>
            <a:ext cx="1898877" cy="461665"/>
          </a:xfrm>
          <a:prstGeom prst="rect">
            <a:avLst/>
          </a:prstGeom>
          <a:noFill/>
        </p:spPr>
        <p:txBody>
          <a:bodyPr wrap="square" rtlCol="0">
            <a:spAutoFit/>
          </a:bodyPr>
          <a:lstStyle/>
          <a:p>
            <a:r>
              <a:rPr lang="fr-FR" sz="2400" dirty="0">
                <a:latin typeface="Lucida Sans Unicode" panose="020B0602030504020204" pitchFamily="34" charset="0"/>
                <a:cs typeface="Lucida Sans Unicode" panose="020B0602030504020204" pitchFamily="34" charset="0"/>
              </a:rPr>
              <a:t>Qualité</a:t>
            </a:r>
          </a:p>
        </p:txBody>
      </p:sp>
      <p:sp>
        <p:nvSpPr>
          <p:cNvPr id="49" name="TextBox 48"/>
          <p:cNvSpPr txBox="1"/>
          <p:nvPr/>
        </p:nvSpPr>
        <p:spPr>
          <a:xfrm>
            <a:off x="385463" y="5608844"/>
            <a:ext cx="2284340" cy="461665"/>
          </a:xfrm>
          <a:prstGeom prst="rect">
            <a:avLst/>
          </a:prstGeom>
          <a:noFill/>
        </p:spPr>
        <p:txBody>
          <a:bodyPr wrap="square" rtlCol="0">
            <a:spAutoFit/>
          </a:bodyPr>
          <a:lstStyle/>
          <a:p>
            <a:r>
              <a:rPr lang="fr-FR" sz="2400" dirty="0">
                <a:latin typeface="Lucida Sans Unicode" panose="020B0602030504020204" pitchFamily="34" charset="0"/>
                <a:cs typeface="Lucida Sans Unicode" panose="020B0602030504020204" pitchFamily="34" charset="0"/>
              </a:rPr>
              <a:t>Teste Unitaire</a:t>
            </a:r>
          </a:p>
        </p:txBody>
      </p:sp>
      <p:sp>
        <p:nvSpPr>
          <p:cNvPr id="50" name="TextBox 49"/>
          <p:cNvSpPr txBox="1"/>
          <p:nvPr/>
        </p:nvSpPr>
        <p:spPr>
          <a:xfrm>
            <a:off x="385463" y="4236354"/>
            <a:ext cx="1898877" cy="461665"/>
          </a:xfrm>
          <a:prstGeom prst="rect">
            <a:avLst/>
          </a:prstGeom>
          <a:noFill/>
        </p:spPr>
        <p:txBody>
          <a:bodyPr wrap="square" rtlCol="0">
            <a:spAutoFit/>
          </a:bodyPr>
          <a:lstStyle/>
          <a:p>
            <a:r>
              <a:rPr lang="fr-FR" sz="2400" dirty="0">
                <a:latin typeface="Lucida Sans Unicode" panose="020B0602030504020204" pitchFamily="34" charset="0"/>
                <a:cs typeface="Lucida Sans Unicode" panose="020B0602030504020204" pitchFamily="34" charset="0"/>
              </a:rPr>
              <a:t>Scalabilité</a:t>
            </a:r>
          </a:p>
        </p:txBody>
      </p:sp>
      <p:pic>
        <p:nvPicPr>
          <p:cNvPr id="51" name="Picture 5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5463" y="2575892"/>
            <a:ext cx="2696278" cy="843062"/>
          </a:xfrm>
          <a:prstGeom prst="rect">
            <a:avLst/>
          </a:prstGeom>
        </p:spPr>
      </p:pic>
      <p:pic>
        <p:nvPicPr>
          <p:cNvPr id="52" name="Picture 5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87382" y="5351286"/>
            <a:ext cx="1357886" cy="1357886"/>
          </a:xfrm>
          <a:prstGeom prst="rect">
            <a:avLst/>
          </a:prstGeom>
        </p:spPr>
      </p:pic>
      <p:pic>
        <p:nvPicPr>
          <p:cNvPr id="53" name="Picture 5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87377" y="3654775"/>
            <a:ext cx="1624821" cy="1624821"/>
          </a:xfrm>
          <a:prstGeom prst="rect">
            <a:avLst/>
          </a:prstGeom>
        </p:spPr>
      </p:pic>
    </p:spTree>
    <p:extLst>
      <p:ext uri="{BB962C8B-B14F-4D97-AF65-F5344CB8AC3E}">
        <p14:creationId xmlns:p14="http://schemas.microsoft.com/office/powerpoint/2010/main" val="756211027"/>
      </p:ext>
    </p:extLst>
  </p:cSld>
  <p:clrMapOvr>
    <a:masterClrMapping/>
  </p:clrMapOvr>
  <mc:AlternateContent xmlns:mc="http://schemas.openxmlformats.org/markup-compatibility/2006" xmlns:p14="http://schemas.microsoft.com/office/powerpoint/2010/main">
    <mc:Choice Requires="p14">
      <p:transition spd="slow" p14:dur="1600">
        <p14:prism dir="r"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3.125E-6 4.44444E-6 L -0.59701 0.01134 " pathEditMode="relative" rAng="0" ptsTypes="AA">
                                      <p:cBhvr>
                                        <p:cTn id="10" dur="2000" fill="hold"/>
                                        <p:tgtEl>
                                          <p:spTgt spid="7"/>
                                        </p:tgtEl>
                                        <p:attrNameLst>
                                          <p:attrName>ppt_x</p:attrName>
                                          <p:attrName>ppt_y</p:attrName>
                                        </p:attrNameLst>
                                      </p:cBhvr>
                                      <p:rCtr x="-29857" y="556"/>
                                    </p:animMotion>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par>
                          <p:cTn id="14" fill="hold">
                            <p:stCondLst>
                              <p:cond delay="2500"/>
                            </p:stCondLst>
                            <p:childTnLst>
                              <p:par>
                                <p:cTn id="15" presetID="6"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1000"/>
                                        <p:tgtEl>
                                          <p:spTgt spid="8"/>
                                        </p:tgtEl>
                                      </p:cBhvr>
                                    </p:animEffect>
                                  </p:childTnLst>
                                </p:cTn>
                              </p:par>
                              <p:par>
                                <p:cTn id="18" presetID="35" presetClass="path" presetSubtype="0" accel="50000" decel="50000" fill="hold" grpId="0" nodeType="withEffect">
                                  <p:stCondLst>
                                    <p:cond delay="0"/>
                                  </p:stCondLst>
                                  <p:iterate type="lt">
                                    <p:tmPct val="4000"/>
                                  </p:iterate>
                                  <p:childTnLst>
                                    <p:animMotion origin="layout" path="M 1.25E-6 -3.7037E-6 L 0.33919 -0.0074 " pathEditMode="relative" rAng="0" ptsTypes="AA">
                                      <p:cBhvr>
                                        <p:cTn id="19" dur="1300" fill="hold"/>
                                        <p:tgtEl>
                                          <p:spTgt spid="11"/>
                                        </p:tgtEl>
                                        <p:attrNameLst>
                                          <p:attrName>ppt_x</p:attrName>
                                          <p:attrName>ppt_y</p:attrName>
                                        </p:attrNameLst>
                                      </p:cBhvr>
                                      <p:rCtr x="16953" y="-370"/>
                                    </p:animMotion>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528"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anim calcmode="lin" valueType="num">
                                      <p:cBhvr>
                                        <p:cTn id="34" dur="500" fill="hold"/>
                                        <p:tgtEl>
                                          <p:spTgt spid="13"/>
                                        </p:tgtEl>
                                        <p:attrNameLst>
                                          <p:attrName>ppt_x</p:attrName>
                                        </p:attrNameLst>
                                      </p:cBhvr>
                                      <p:tavLst>
                                        <p:tav tm="0">
                                          <p:val>
                                            <p:fltVal val="0.5"/>
                                          </p:val>
                                        </p:tav>
                                        <p:tav tm="100000">
                                          <p:val>
                                            <p:strVal val="#ppt_x"/>
                                          </p:val>
                                        </p:tav>
                                      </p:tavLst>
                                    </p:anim>
                                    <p:anim calcmode="lin" valueType="num">
                                      <p:cBhvr>
                                        <p:cTn id="35" dur="500" fill="hold"/>
                                        <p:tgtEl>
                                          <p:spTgt spid="13"/>
                                        </p:tgtEl>
                                        <p:attrNameLst>
                                          <p:attrName>ppt_y</p:attrName>
                                        </p:attrNameLst>
                                      </p:cBhvr>
                                      <p:tavLst>
                                        <p:tav tm="0">
                                          <p:val>
                                            <p:fltVal val="0.5"/>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grpId="0" nodeType="clickEffect">
                                  <p:stCondLst>
                                    <p:cond delay="0"/>
                                  </p:stCondLst>
                                  <p:childTnLst>
                                    <p:set>
                                      <p:cBhvr>
                                        <p:cTn id="39" dur="1" fill="hold">
                                          <p:stCondLst>
                                            <p:cond delay="0"/>
                                          </p:stCondLst>
                                        </p:cTn>
                                        <p:tgtEl>
                                          <p:spTgt spid="15">
                                            <p:graphicEl>
                                              <a:dgm id="{940A1EEC-95BC-4D1D-91E0-5169515F0A50}"/>
                                            </p:graphicEl>
                                          </p:spTgt>
                                        </p:tgtEl>
                                        <p:attrNameLst>
                                          <p:attrName>style.visibility</p:attrName>
                                        </p:attrNameLst>
                                      </p:cBhvr>
                                      <p:to>
                                        <p:strVal val="visible"/>
                                      </p:to>
                                    </p:set>
                                    <p:anim calcmode="lin" valueType="num">
                                      <p:cBhvr>
                                        <p:cTn id="40" dur="1000" fill="hold"/>
                                        <p:tgtEl>
                                          <p:spTgt spid="15">
                                            <p:graphicEl>
                                              <a:dgm id="{940A1EEC-95BC-4D1D-91E0-5169515F0A50}"/>
                                            </p:graphicEl>
                                          </p:spTgt>
                                        </p:tgtEl>
                                        <p:attrNameLst>
                                          <p:attrName>ppt_w</p:attrName>
                                        </p:attrNameLst>
                                      </p:cBhvr>
                                      <p:tavLst>
                                        <p:tav tm="0">
                                          <p:val>
                                            <p:fltVal val="0"/>
                                          </p:val>
                                        </p:tav>
                                        <p:tav tm="100000">
                                          <p:val>
                                            <p:strVal val="#ppt_w"/>
                                          </p:val>
                                        </p:tav>
                                      </p:tavLst>
                                    </p:anim>
                                    <p:anim calcmode="lin" valueType="num">
                                      <p:cBhvr>
                                        <p:cTn id="41" dur="1000" fill="hold"/>
                                        <p:tgtEl>
                                          <p:spTgt spid="15">
                                            <p:graphicEl>
                                              <a:dgm id="{940A1EEC-95BC-4D1D-91E0-5169515F0A50}"/>
                                            </p:graphicEl>
                                          </p:spTgt>
                                        </p:tgtEl>
                                        <p:attrNameLst>
                                          <p:attrName>ppt_h</p:attrName>
                                        </p:attrNameLst>
                                      </p:cBhvr>
                                      <p:tavLst>
                                        <p:tav tm="0">
                                          <p:val>
                                            <p:fltVal val="0"/>
                                          </p:val>
                                        </p:tav>
                                        <p:tav tm="100000">
                                          <p:val>
                                            <p:strVal val="#ppt_h"/>
                                          </p:val>
                                        </p:tav>
                                      </p:tavLst>
                                    </p:anim>
                                    <p:anim calcmode="lin" valueType="num">
                                      <p:cBhvr>
                                        <p:cTn id="42" dur="1000" fill="hold"/>
                                        <p:tgtEl>
                                          <p:spTgt spid="15">
                                            <p:graphicEl>
                                              <a:dgm id="{940A1EEC-95BC-4D1D-91E0-5169515F0A50}"/>
                                            </p:graphicEl>
                                          </p:spTgt>
                                        </p:tgtEl>
                                        <p:attrNameLst>
                                          <p:attrName>style.rotation</p:attrName>
                                        </p:attrNameLst>
                                      </p:cBhvr>
                                      <p:tavLst>
                                        <p:tav tm="0">
                                          <p:val>
                                            <p:fltVal val="90"/>
                                          </p:val>
                                        </p:tav>
                                        <p:tav tm="100000">
                                          <p:val>
                                            <p:fltVal val="0"/>
                                          </p:val>
                                        </p:tav>
                                      </p:tavLst>
                                    </p:anim>
                                    <p:animEffect transition="in" filter="fade">
                                      <p:cBhvr>
                                        <p:cTn id="43" dur="1000"/>
                                        <p:tgtEl>
                                          <p:spTgt spid="15">
                                            <p:graphicEl>
                                              <a:dgm id="{940A1EEC-95BC-4D1D-91E0-5169515F0A50}"/>
                                            </p:graphicEl>
                                          </p:spTgt>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15">
                                            <p:graphicEl>
                                              <a:dgm id="{C9D34C0C-5A2A-4C26-B65D-FA535A448DA2}"/>
                                            </p:graphicEl>
                                          </p:spTgt>
                                        </p:tgtEl>
                                        <p:attrNameLst>
                                          <p:attrName>style.visibility</p:attrName>
                                        </p:attrNameLst>
                                      </p:cBhvr>
                                      <p:to>
                                        <p:strVal val="visible"/>
                                      </p:to>
                                    </p:set>
                                    <p:anim calcmode="lin" valueType="num">
                                      <p:cBhvr>
                                        <p:cTn id="46" dur="1000" fill="hold"/>
                                        <p:tgtEl>
                                          <p:spTgt spid="15">
                                            <p:graphicEl>
                                              <a:dgm id="{C9D34C0C-5A2A-4C26-B65D-FA535A448DA2}"/>
                                            </p:graphicEl>
                                          </p:spTgt>
                                        </p:tgtEl>
                                        <p:attrNameLst>
                                          <p:attrName>ppt_w</p:attrName>
                                        </p:attrNameLst>
                                      </p:cBhvr>
                                      <p:tavLst>
                                        <p:tav tm="0">
                                          <p:val>
                                            <p:fltVal val="0"/>
                                          </p:val>
                                        </p:tav>
                                        <p:tav tm="100000">
                                          <p:val>
                                            <p:strVal val="#ppt_w"/>
                                          </p:val>
                                        </p:tav>
                                      </p:tavLst>
                                    </p:anim>
                                    <p:anim calcmode="lin" valueType="num">
                                      <p:cBhvr>
                                        <p:cTn id="47" dur="1000" fill="hold"/>
                                        <p:tgtEl>
                                          <p:spTgt spid="15">
                                            <p:graphicEl>
                                              <a:dgm id="{C9D34C0C-5A2A-4C26-B65D-FA535A448DA2}"/>
                                            </p:graphicEl>
                                          </p:spTgt>
                                        </p:tgtEl>
                                        <p:attrNameLst>
                                          <p:attrName>ppt_h</p:attrName>
                                        </p:attrNameLst>
                                      </p:cBhvr>
                                      <p:tavLst>
                                        <p:tav tm="0">
                                          <p:val>
                                            <p:fltVal val="0"/>
                                          </p:val>
                                        </p:tav>
                                        <p:tav tm="100000">
                                          <p:val>
                                            <p:strVal val="#ppt_h"/>
                                          </p:val>
                                        </p:tav>
                                      </p:tavLst>
                                    </p:anim>
                                    <p:anim calcmode="lin" valueType="num">
                                      <p:cBhvr>
                                        <p:cTn id="48" dur="1000" fill="hold"/>
                                        <p:tgtEl>
                                          <p:spTgt spid="15">
                                            <p:graphicEl>
                                              <a:dgm id="{C9D34C0C-5A2A-4C26-B65D-FA535A448DA2}"/>
                                            </p:graphicEl>
                                          </p:spTgt>
                                        </p:tgtEl>
                                        <p:attrNameLst>
                                          <p:attrName>style.rotation</p:attrName>
                                        </p:attrNameLst>
                                      </p:cBhvr>
                                      <p:tavLst>
                                        <p:tav tm="0">
                                          <p:val>
                                            <p:fltVal val="90"/>
                                          </p:val>
                                        </p:tav>
                                        <p:tav tm="100000">
                                          <p:val>
                                            <p:fltVal val="0"/>
                                          </p:val>
                                        </p:tav>
                                      </p:tavLst>
                                    </p:anim>
                                    <p:animEffect transition="in" filter="fade">
                                      <p:cBhvr>
                                        <p:cTn id="49" dur="1000"/>
                                        <p:tgtEl>
                                          <p:spTgt spid="15">
                                            <p:graphicEl>
                                              <a:dgm id="{C9D34C0C-5A2A-4C26-B65D-FA535A448DA2}"/>
                                            </p:graphicEl>
                                          </p:spTgt>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15">
                                            <p:graphicEl>
                                              <a:dgm id="{11E7873B-11AF-45AA-90EC-0581D527A916}"/>
                                            </p:graphicEl>
                                          </p:spTgt>
                                        </p:tgtEl>
                                        <p:attrNameLst>
                                          <p:attrName>style.visibility</p:attrName>
                                        </p:attrNameLst>
                                      </p:cBhvr>
                                      <p:to>
                                        <p:strVal val="visible"/>
                                      </p:to>
                                    </p:set>
                                    <p:anim calcmode="lin" valueType="num">
                                      <p:cBhvr>
                                        <p:cTn id="52" dur="1000" fill="hold"/>
                                        <p:tgtEl>
                                          <p:spTgt spid="15">
                                            <p:graphicEl>
                                              <a:dgm id="{11E7873B-11AF-45AA-90EC-0581D527A916}"/>
                                            </p:graphicEl>
                                          </p:spTgt>
                                        </p:tgtEl>
                                        <p:attrNameLst>
                                          <p:attrName>ppt_w</p:attrName>
                                        </p:attrNameLst>
                                      </p:cBhvr>
                                      <p:tavLst>
                                        <p:tav tm="0">
                                          <p:val>
                                            <p:fltVal val="0"/>
                                          </p:val>
                                        </p:tav>
                                        <p:tav tm="100000">
                                          <p:val>
                                            <p:strVal val="#ppt_w"/>
                                          </p:val>
                                        </p:tav>
                                      </p:tavLst>
                                    </p:anim>
                                    <p:anim calcmode="lin" valueType="num">
                                      <p:cBhvr>
                                        <p:cTn id="53" dur="1000" fill="hold"/>
                                        <p:tgtEl>
                                          <p:spTgt spid="15">
                                            <p:graphicEl>
                                              <a:dgm id="{11E7873B-11AF-45AA-90EC-0581D527A916}"/>
                                            </p:graphicEl>
                                          </p:spTgt>
                                        </p:tgtEl>
                                        <p:attrNameLst>
                                          <p:attrName>ppt_h</p:attrName>
                                        </p:attrNameLst>
                                      </p:cBhvr>
                                      <p:tavLst>
                                        <p:tav tm="0">
                                          <p:val>
                                            <p:fltVal val="0"/>
                                          </p:val>
                                        </p:tav>
                                        <p:tav tm="100000">
                                          <p:val>
                                            <p:strVal val="#ppt_h"/>
                                          </p:val>
                                        </p:tav>
                                      </p:tavLst>
                                    </p:anim>
                                    <p:anim calcmode="lin" valueType="num">
                                      <p:cBhvr>
                                        <p:cTn id="54" dur="1000" fill="hold"/>
                                        <p:tgtEl>
                                          <p:spTgt spid="15">
                                            <p:graphicEl>
                                              <a:dgm id="{11E7873B-11AF-45AA-90EC-0581D527A916}"/>
                                            </p:graphicEl>
                                          </p:spTgt>
                                        </p:tgtEl>
                                        <p:attrNameLst>
                                          <p:attrName>style.rotation</p:attrName>
                                        </p:attrNameLst>
                                      </p:cBhvr>
                                      <p:tavLst>
                                        <p:tav tm="0">
                                          <p:val>
                                            <p:fltVal val="90"/>
                                          </p:val>
                                        </p:tav>
                                        <p:tav tm="100000">
                                          <p:val>
                                            <p:fltVal val="0"/>
                                          </p:val>
                                        </p:tav>
                                      </p:tavLst>
                                    </p:anim>
                                    <p:animEffect transition="in" filter="fade">
                                      <p:cBhvr>
                                        <p:cTn id="55" dur="1000"/>
                                        <p:tgtEl>
                                          <p:spTgt spid="15">
                                            <p:graphicEl>
                                              <a:dgm id="{11E7873B-11AF-45AA-90EC-0581D527A916}"/>
                                            </p:graphicEl>
                                          </p:spTgt>
                                        </p:tgtEl>
                                      </p:cBhvr>
                                    </p:animEffect>
                                  </p:childTnLst>
                                </p:cTn>
                              </p:par>
                              <p:par>
                                <p:cTn id="56" presetID="31" presetClass="entr" presetSubtype="0" fill="hold" grpId="0" nodeType="withEffect">
                                  <p:stCondLst>
                                    <p:cond delay="0"/>
                                  </p:stCondLst>
                                  <p:childTnLst>
                                    <p:set>
                                      <p:cBhvr>
                                        <p:cTn id="57" dur="1" fill="hold">
                                          <p:stCondLst>
                                            <p:cond delay="0"/>
                                          </p:stCondLst>
                                        </p:cTn>
                                        <p:tgtEl>
                                          <p:spTgt spid="15">
                                            <p:graphicEl>
                                              <a:dgm id="{C4527D97-BC01-4AE6-A849-F61FC5055569}"/>
                                            </p:graphicEl>
                                          </p:spTgt>
                                        </p:tgtEl>
                                        <p:attrNameLst>
                                          <p:attrName>style.visibility</p:attrName>
                                        </p:attrNameLst>
                                      </p:cBhvr>
                                      <p:to>
                                        <p:strVal val="visible"/>
                                      </p:to>
                                    </p:set>
                                    <p:anim calcmode="lin" valueType="num">
                                      <p:cBhvr>
                                        <p:cTn id="58" dur="1000" fill="hold"/>
                                        <p:tgtEl>
                                          <p:spTgt spid="15">
                                            <p:graphicEl>
                                              <a:dgm id="{C4527D97-BC01-4AE6-A849-F61FC5055569}"/>
                                            </p:graphicEl>
                                          </p:spTgt>
                                        </p:tgtEl>
                                        <p:attrNameLst>
                                          <p:attrName>ppt_w</p:attrName>
                                        </p:attrNameLst>
                                      </p:cBhvr>
                                      <p:tavLst>
                                        <p:tav tm="0">
                                          <p:val>
                                            <p:fltVal val="0"/>
                                          </p:val>
                                        </p:tav>
                                        <p:tav tm="100000">
                                          <p:val>
                                            <p:strVal val="#ppt_w"/>
                                          </p:val>
                                        </p:tav>
                                      </p:tavLst>
                                    </p:anim>
                                    <p:anim calcmode="lin" valueType="num">
                                      <p:cBhvr>
                                        <p:cTn id="59" dur="1000" fill="hold"/>
                                        <p:tgtEl>
                                          <p:spTgt spid="15">
                                            <p:graphicEl>
                                              <a:dgm id="{C4527D97-BC01-4AE6-A849-F61FC5055569}"/>
                                            </p:graphicEl>
                                          </p:spTgt>
                                        </p:tgtEl>
                                        <p:attrNameLst>
                                          <p:attrName>ppt_h</p:attrName>
                                        </p:attrNameLst>
                                      </p:cBhvr>
                                      <p:tavLst>
                                        <p:tav tm="0">
                                          <p:val>
                                            <p:fltVal val="0"/>
                                          </p:val>
                                        </p:tav>
                                        <p:tav tm="100000">
                                          <p:val>
                                            <p:strVal val="#ppt_h"/>
                                          </p:val>
                                        </p:tav>
                                      </p:tavLst>
                                    </p:anim>
                                    <p:anim calcmode="lin" valueType="num">
                                      <p:cBhvr>
                                        <p:cTn id="60" dur="1000" fill="hold"/>
                                        <p:tgtEl>
                                          <p:spTgt spid="15">
                                            <p:graphicEl>
                                              <a:dgm id="{C4527D97-BC01-4AE6-A849-F61FC5055569}"/>
                                            </p:graphicEl>
                                          </p:spTgt>
                                        </p:tgtEl>
                                        <p:attrNameLst>
                                          <p:attrName>style.rotation</p:attrName>
                                        </p:attrNameLst>
                                      </p:cBhvr>
                                      <p:tavLst>
                                        <p:tav tm="0">
                                          <p:val>
                                            <p:fltVal val="90"/>
                                          </p:val>
                                        </p:tav>
                                        <p:tav tm="100000">
                                          <p:val>
                                            <p:fltVal val="0"/>
                                          </p:val>
                                        </p:tav>
                                      </p:tavLst>
                                    </p:anim>
                                    <p:animEffect transition="in" filter="fade">
                                      <p:cBhvr>
                                        <p:cTn id="61" dur="1000"/>
                                        <p:tgtEl>
                                          <p:spTgt spid="15">
                                            <p:graphicEl>
                                              <a:dgm id="{C4527D97-BC01-4AE6-A849-F61FC5055569}"/>
                                            </p:graphicEl>
                                          </p:spTgt>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15">
                                            <p:graphicEl>
                                              <a:dgm id="{B91BE6DB-61A0-42AB-AB39-A6842B904DC5}"/>
                                            </p:graphicEl>
                                          </p:spTgt>
                                        </p:tgtEl>
                                        <p:attrNameLst>
                                          <p:attrName>style.visibility</p:attrName>
                                        </p:attrNameLst>
                                      </p:cBhvr>
                                      <p:to>
                                        <p:strVal val="visible"/>
                                      </p:to>
                                    </p:set>
                                    <p:anim calcmode="lin" valueType="num">
                                      <p:cBhvr>
                                        <p:cTn id="64" dur="1000" fill="hold"/>
                                        <p:tgtEl>
                                          <p:spTgt spid="15">
                                            <p:graphicEl>
                                              <a:dgm id="{B91BE6DB-61A0-42AB-AB39-A6842B904DC5}"/>
                                            </p:graphicEl>
                                          </p:spTgt>
                                        </p:tgtEl>
                                        <p:attrNameLst>
                                          <p:attrName>ppt_w</p:attrName>
                                        </p:attrNameLst>
                                      </p:cBhvr>
                                      <p:tavLst>
                                        <p:tav tm="0">
                                          <p:val>
                                            <p:fltVal val="0"/>
                                          </p:val>
                                        </p:tav>
                                        <p:tav tm="100000">
                                          <p:val>
                                            <p:strVal val="#ppt_w"/>
                                          </p:val>
                                        </p:tav>
                                      </p:tavLst>
                                    </p:anim>
                                    <p:anim calcmode="lin" valueType="num">
                                      <p:cBhvr>
                                        <p:cTn id="65" dur="1000" fill="hold"/>
                                        <p:tgtEl>
                                          <p:spTgt spid="15">
                                            <p:graphicEl>
                                              <a:dgm id="{B91BE6DB-61A0-42AB-AB39-A6842B904DC5}"/>
                                            </p:graphicEl>
                                          </p:spTgt>
                                        </p:tgtEl>
                                        <p:attrNameLst>
                                          <p:attrName>ppt_h</p:attrName>
                                        </p:attrNameLst>
                                      </p:cBhvr>
                                      <p:tavLst>
                                        <p:tav tm="0">
                                          <p:val>
                                            <p:fltVal val="0"/>
                                          </p:val>
                                        </p:tav>
                                        <p:tav tm="100000">
                                          <p:val>
                                            <p:strVal val="#ppt_h"/>
                                          </p:val>
                                        </p:tav>
                                      </p:tavLst>
                                    </p:anim>
                                    <p:anim calcmode="lin" valueType="num">
                                      <p:cBhvr>
                                        <p:cTn id="66" dur="1000" fill="hold"/>
                                        <p:tgtEl>
                                          <p:spTgt spid="15">
                                            <p:graphicEl>
                                              <a:dgm id="{B91BE6DB-61A0-42AB-AB39-A6842B904DC5}"/>
                                            </p:graphicEl>
                                          </p:spTgt>
                                        </p:tgtEl>
                                        <p:attrNameLst>
                                          <p:attrName>style.rotation</p:attrName>
                                        </p:attrNameLst>
                                      </p:cBhvr>
                                      <p:tavLst>
                                        <p:tav tm="0">
                                          <p:val>
                                            <p:fltVal val="90"/>
                                          </p:val>
                                        </p:tav>
                                        <p:tav tm="100000">
                                          <p:val>
                                            <p:fltVal val="0"/>
                                          </p:val>
                                        </p:tav>
                                      </p:tavLst>
                                    </p:anim>
                                    <p:animEffect transition="in" filter="fade">
                                      <p:cBhvr>
                                        <p:cTn id="67" dur="1000"/>
                                        <p:tgtEl>
                                          <p:spTgt spid="15">
                                            <p:graphicEl>
                                              <a:dgm id="{B91BE6DB-61A0-42AB-AB39-A6842B904DC5}"/>
                                            </p:graphicEl>
                                          </p:spTgt>
                                        </p:tgtEl>
                                      </p:cBhvr>
                                    </p:animEffect>
                                  </p:childTnLst>
                                </p:cTn>
                              </p:par>
                              <p:par>
                                <p:cTn id="68" presetID="31" presetClass="entr" presetSubtype="0" fill="hold" grpId="0" nodeType="withEffect">
                                  <p:stCondLst>
                                    <p:cond delay="0"/>
                                  </p:stCondLst>
                                  <p:childTnLst>
                                    <p:set>
                                      <p:cBhvr>
                                        <p:cTn id="69" dur="1" fill="hold">
                                          <p:stCondLst>
                                            <p:cond delay="0"/>
                                          </p:stCondLst>
                                        </p:cTn>
                                        <p:tgtEl>
                                          <p:spTgt spid="15">
                                            <p:graphicEl>
                                              <a:dgm id="{BE4200A3-E4F6-4333-8F5D-E0E8CBD1585C}"/>
                                            </p:graphicEl>
                                          </p:spTgt>
                                        </p:tgtEl>
                                        <p:attrNameLst>
                                          <p:attrName>style.visibility</p:attrName>
                                        </p:attrNameLst>
                                      </p:cBhvr>
                                      <p:to>
                                        <p:strVal val="visible"/>
                                      </p:to>
                                    </p:set>
                                    <p:anim calcmode="lin" valueType="num">
                                      <p:cBhvr>
                                        <p:cTn id="70" dur="1000" fill="hold"/>
                                        <p:tgtEl>
                                          <p:spTgt spid="15">
                                            <p:graphicEl>
                                              <a:dgm id="{BE4200A3-E4F6-4333-8F5D-E0E8CBD1585C}"/>
                                            </p:graphicEl>
                                          </p:spTgt>
                                        </p:tgtEl>
                                        <p:attrNameLst>
                                          <p:attrName>ppt_w</p:attrName>
                                        </p:attrNameLst>
                                      </p:cBhvr>
                                      <p:tavLst>
                                        <p:tav tm="0">
                                          <p:val>
                                            <p:fltVal val="0"/>
                                          </p:val>
                                        </p:tav>
                                        <p:tav tm="100000">
                                          <p:val>
                                            <p:strVal val="#ppt_w"/>
                                          </p:val>
                                        </p:tav>
                                      </p:tavLst>
                                    </p:anim>
                                    <p:anim calcmode="lin" valueType="num">
                                      <p:cBhvr>
                                        <p:cTn id="71" dur="1000" fill="hold"/>
                                        <p:tgtEl>
                                          <p:spTgt spid="15">
                                            <p:graphicEl>
                                              <a:dgm id="{BE4200A3-E4F6-4333-8F5D-E0E8CBD1585C}"/>
                                            </p:graphicEl>
                                          </p:spTgt>
                                        </p:tgtEl>
                                        <p:attrNameLst>
                                          <p:attrName>ppt_h</p:attrName>
                                        </p:attrNameLst>
                                      </p:cBhvr>
                                      <p:tavLst>
                                        <p:tav tm="0">
                                          <p:val>
                                            <p:fltVal val="0"/>
                                          </p:val>
                                        </p:tav>
                                        <p:tav tm="100000">
                                          <p:val>
                                            <p:strVal val="#ppt_h"/>
                                          </p:val>
                                        </p:tav>
                                      </p:tavLst>
                                    </p:anim>
                                    <p:anim calcmode="lin" valueType="num">
                                      <p:cBhvr>
                                        <p:cTn id="72" dur="1000" fill="hold"/>
                                        <p:tgtEl>
                                          <p:spTgt spid="15">
                                            <p:graphicEl>
                                              <a:dgm id="{BE4200A3-E4F6-4333-8F5D-E0E8CBD1585C}"/>
                                            </p:graphicEl>
                                          </p:spTgt>
                                        </p:tgtEl>
                                        <p:attrNameLst>
                                          <p:attrName>style.rotation</p:attrName>
                                        </p:attrNameLst>
                                      </p:cBhvr>
                                      <p:tavLst>
                                        <p:tav tm="0">
                                          <p:val>
                                            <p:fltVal val="90"/>
                                          </p:val>
                                        </p:tav>
                                        <p:tav tm="100000">
                                          <p:val>
                                            <p:fltVal val="0"/>
                                          </p:val>
                                        </p:tav>
                                      </p:tavLst>
                                    </p:anim>
                                    <p:animEffect transition="in" filter="fade">
                                      <p:cBhvr>
                                        <p:cTn id="73" dur="1000"/>
                                        <p:tgtEl>
                                          <p:spTgt spid="15">
                                            <p:graphicEl>
                                              <a:dgm id="{BE4200A3-E4F6-4333-8F5D-E0E8CBD1585C}"/>
                                            </p:graphicEl>
                                          </p:spTgt>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nodeType="click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wipe(right)">
                                      <p:cBhvr>
                                        <p:cTn id="78" dur="500"/>
                                        <p:tgtEl>
                                          <p:spTgt spid="12"/>
                                        </p:tgtEl>
                                      </p:cBhvr>
                                    </p:animEffect>
                                  </p:childTnLst>
                                </p:cTn>
                              </p:par>
                              <p:par>
                                <p:cTn id="79" presetID="63" presetClass="path" presetSubtype="0" accel="50000" decel="50000" fill="hold" nodeType="withEffect">
                                  <p:stCondLst>
                                    <p:cond delay="0"/>
                                  </p:stCondLst>
                                  <p:childTnLst>
                                    <p:animMotion origin="layout" path="M 4.79167E-6 -3.7037E-7 L 0.15612 -0.00116 " pathEditMode="relative" rAng="0" ptsTypes="AA">
                                      <p:cBhvr>
                                        <p:cTn id="80" dur="2000" fill="hold"/>
                                        <p:tgtEl>
                                          <p:spTgt spid="12"/>
                                        </p:tgtEl>
                                        <p:attrNameLst>
                                          <p:attrName>ppt_x</p:attrName>
                                          <p:attrName>ppt_y</p:attrName>
                                        </p:attrNameLst>
                                      </p:cBhvr>
                                      <p:rCtr x="7799" y="-69"/>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iterate type="wd">
                                    <p:tmPct val="10000"/>
                                  </p:iterate>
                                  <p:childTnLst>
                                    <p:set>
                                      <p:cBhvr>
                                        <p:cTn id="84" dur="1" fill="hold">
                                          <p:stCondLst>
                                            <p:cond delay="0"/>
                                          </p:stCondLst>
                                        </p:cTn>
                                        <p:tgtEl>
                                          <p:spTgt spid="16">
                                            <p:bg/>
                                          </p:spTgt>
                                        </p:tgtEl>
                                        <p:attrNameLst>
                                          <p:attrName>style.visibility</p:attrName>
                                        </p:attrNameLst>
                                      </p:cBhvr>
                                      <p:to>
                                        <p:strVal val="visible"/>
                                      </p:to>
                                    </p:set>
                                    <p:animEffect transition="in" filter="fade">
                                      <p:cBhvr>
                                        <p:cTn id="85" dur="1000"/>
                                        <p:tgtEl>
                                          <p:spTgt spid="16">
                                            <p:bg/>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iterate type="wd">
                                    <p:tmPct val="10000"/>
                                  </p:iterate>
                                  <p:childTnLst>
                                    <p:set>
                                      <p:cBhvr>
                                        <p:cTn id="89" dur="1" fill="hold">
                                          <p:stCondLst>
                                            <p:cond delay="0"/>
                                          </p:stCondLst>
                                        </p:cTn>
                                        <p:tgtEl>
                                          <p:spTgt spid="16">
                                            <p:txEl>
                                              <p:pRg st="0" end="0"/>
                                            </p:txEl>
                                          </p:spTgt>
                                        </p:tgtEl>
                                        <p:attrNameLst>
                                          <p:attrName>style.visibility</p:attrName>
                                        </p:attrNameLst>
                                      </p:cBhvr>
                                      <p:to>
                                        <p:strVal val="visible"/>
                                      </p:to>
                                    </p:set>
                                    <p:animEffect transition="in" filter="fade">
                                      <p:cBhvr>
                                        <p:cTn id="90" dur="1000"/>
                                        <p:tgtEl>
                                          <p:spTgt spid="16">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iterate type="wd">
                                    <p:tmPct val="10000"/>
                                  </p:iterate>
                                  <p:childTnLst>
                                    <p:set>
                                      <p:cBhvr>
                                        <p:cTn id="94" dur="1" fill="hold">
                                          <p:stCondLst>
                                            <p:cond delay="0"/>
                                          </p:stCondLst>
                                        </p:cTn>
                                        <p:tgtEl>
                                          <p:spTgt spid="16">
                                            <p:txEl>
                                              <p:pRg st="1" end="1"/>
                                            </p:txEl>
                                          </p:spTgt>
                                        </p:tgtEl>
                                        <p:attrNameLst>
                                          <p:attrName>style.visibility</p:attrName>
                                        </p:attrNameLst>
                                      </p:cBhvr>
                                      <p:to>
                                        <p:strVal val="visible"/>
                                      </p:to>
                                    </p:set>
                                    <p:animEffect transition="in" filter="fade">
                                      <p:cBhvr>
                                        <p:cTn id="95" dur="1000"/>
                                        <p:tgtEl>
                                          <p:spTgt spid="16">
                                            <p:txEl>
                                              <p:pRg st="1" end="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iterate type="wd">
                                    <p:tmPct val="10000"/>
                                  </p:iterate>
                                  <p:childTnLst>
                                    <p:set>
                                      <p:cBhvr>
                                        <p:cTn id="99" dur="1" fill="hold">
                                          <p:stCondLst>
                                            <p:cond delay="0"/>
                                          </p:stCondLst>
                                        </p:cTn>
                                        <p:tgtEl>
                                          <p:spTgt spid="16">
                                            <p:txEl>
                                              <p:pRg st="2" end="2"/>
                                            </p:txEl>
                                          </p:spTgt>
                                        </p:tgtEl>
                                        <p:attrNameLst>
                                          <p:attrName>style.visibility</p:attrName>
                                        </p:attrNameLst>
                                      </p:cBhvr>
                                      <p:to>
                                        <p:strVal val="visible"/>
                                      </p:to>
                                    </p:set>
                                    <p:animEffect transition="in" filter="fade">
                                      <p:cBhvr>
                                        <p:cTn id="100" dur="1000"/>
                                        <p:tgtEl>
                                          <p:spTgt spid="16">
                                            <p:txEl>
                                              <p:pRg st="2" end="2"/>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1" nodeType="clickEffect">
                                  <p:stCondLst>
                                    <p:cond delay="0"/>
                                  </p:stCondLst>
                                  <p:iterate type="wd">
                                    <p:tmPct val="0"/>
                                  </p:iterate>
                                  <p:childTnLst>
                                    <p:animEffect transition="out" filter="fade">
                                      <p:cBhvr>
                                        <p:cTn id="104" dur="250"/>
                                        <p:tgtEl>
                                          <p:spTgt spid="16">
                                            <p:txEl>
                                              <p:pRg st="2" end="2"/>
                                            </p:txEl>
                                          </p:spTgt>
                                        </p:tgtEl>
                                      </p:cBhvr>
                                    </p:animEffect>
                                    <p:set>
                                      <p:cBhvr>
                                        <p:cTn id="105" dur="1" fill="hold">
                                          <p:stCondLst>
                                            <p:cond delay="249"/>
                                          </p:stCondLst>
                                        </p:cTn>
                                        <p:tgtEl>
                                          <p:spTgt spid="16">
                                            <p:txEl>
                                              <p:pRg st="2" end="2"/>
                                            </p:txEl>
                                          </p:spTgt>
                                        </p:tgtEl>
                                        <p:attrNameLst>
                                          <p:attrName>style.visibility</p:attrName>
                                        </p:attrNameLst>
                                      </p:cBhvr>
                                      <p:to>
                                        <p:strVal val="hidden"/>
                                      </p:to>
                                    </p:set>
                                  </p:childTnLst>
                                </p:cTn>
                              </p:par>
                            </p:childTnLst>
                          </p:cTn>
                        </p:par>
                        <p:par>
                          <p:cTn id="106" fill="hold">
                            <p:stCondLst>
                              <p:cond delay="250"/>
                            </p:stCondLst>
                            <p:childTnLst>
                              <p:par>
                                <p:cTn id="107" presetID="10" presetClass="exit" presetSubtype="0" fill="hold" grpId="1" nodeType="afterEffect">
                                  <p:stCondLst>
                                    <p:cond delay="0"/>
                                  </p:stCondLst>
                                  <p:iterate type="wd">
                                    <p:tmPct val="0"/>
                                  </p:iterate>
                                  <p:childTnLst>
                                    <p:animEffect transition="out" filter="fade">
                                      <p:cBhvr>
                                        <p:cTn id="108" dur="250"/>
                                        <p:tgtEl>
                                          <p:spTgt spid="16">
                                            <p:txEl>
                                              <p:pRg st="1" end="1"/>
                                            </p:txEl>
                                          </p:spTgt>
                                        </p:tgtEl>
                                      </p:cBhvr>
                                    </p:animEffect>
                                    <p:set>
                                      <p:cBhvr>
                                        <p:cTn id="109" dur="1" fill="hold">
                                          <p:stCondLst>
                                            <p:cond delay="249"/>
                                          </p:stCondLst>
                                        </p:cTn>
                                        <p:tgtEl>
                                          <p:spTgt spid="16">
                                            <p:txEl>
                                              <p:pRg st="1" end="1"/>
                                            </p:txEl>
                                          </p:spTgt>
                                        </p:tgtEl>
                                        <p:attrNameLst>
                                          <p:attrName>style.visibility</p:attrName>
                                        </p:attrNameLst>
                                      </p:cBhvr>
                                      <p:to>
                                        <p:strVal val="hidden"/>
                                      </p:to>
                                    </p:set>
                                  </p:childTnLst>
                                </p:cTn>
                              </p:par>
                            </p:childTnLst>
                          </p:cTn>
                        </p:par>
                        <p:par>
                          <p:cTn id="110" fill="hold">
                            <p:stCondLst>
                              <p:cond delay="500"/>
                            </p:stCondLst>
                            <p:childTnLst>
                              <p:par>
                                <p:cTn id="111" presetID="10" presetClass="exit" presetSubtype="0" fill="hold" grpId="1" nodeType="afterEffect">
                                  <p:stCondLst>
                                    <p:cond delay="0"/>
                                  </p:stCondLst>
                                  <p:iterate type="wd">
                                    <p:tmPct val="0"/>
                                  </p:iterate>
                                  <p:childTnLst>
                                    <p:animEffect transition="out" filter="fade">
                                      <p:cBhvr>
                                        <p:cTn id="112" dur="250"/>
                                        <p:tgtEl>
                                          <p:spTgt spid="16">
                                            <p:txEl>
                                              <p:pRg st="0" end="0"/>
                                            </p:txEl>
                                          </p:spTgt>
                                        </p:tgtEl>
                                      </p:cBhvr>
                                    </p:animEffect>
                                    <p:set>
                                      <p:cBhvr>
                                        <p:cTn id="113" dur="1" fill="hold">
                                          <p:stCondLst>
                                            <p:cond delay="249"/>
                                          </p:stCondLst>
                                        </p:cTn>
                                        <p:tgtEl>
                                          <p:spTgt spid="16">
                                            <p:txEl>
                                              <p:pRg st="0" end="0"/>
                                            </p:txEl>
                                          </p:spTgt>
                                        </p:tgtEl>
                                        <p:attrNameLst>
                                          <p:attrName>style.visibility</p:attrName>
                                        </p:attrNameLst>
                                      </p:cBhvr>
                                      <p:to>
                                        <p:strVal val="hidden"/>
                                      </p:to>
                                    </p:set>
                                  </p:childTnLst>
                                </p:cTn>
                              </p:par>
                            </p:childTnLst>
                          </p:cTn>
                        </p:par>
                        <p:par>
                          <p:cTn id="114" fill="hold">
                            <p:stCondLst>
                              <p:cond delay="750"/>
                            </p:stCondLst>
                            <p:childTnLst>
                              <p:par>
                                <p:cTn id="115" presetID="10" presetClass="exit" presetSubtype="0" fill="hold" grpId="1" nodeType="afterEffect">
                                  <p:stCondLst>
                                    <p:cond delay="0"/>
                                  </p:stCondLst>
                                  <p:childTnLst>
                                    <p:animEffect transition="out" filter="fade">
                                      <p:cBhvr>
                                        <p:cTn id="116" dur="250"/>
                                        <p:tgtEl>
                                          <p:spTgt spid="16">
                                            <p:bg/>
                                          </p:spTgt>
                                        </p:tgtEl>
                                      </p:cBhvr>
                                    </p:animEffect>
                                    <p:set>
                                      <p:cBhvr>
                                        <p:cTn id="117" dur="1" fill="hold">
                                          <p:stCondLst>
                                            <p:cond delay="249"/>
                                          </p:stCondLst>
                                        </p:cTn>
                                        <p:tgtEl>
                                          <p:spTgt spid="16">
                                            <p:bg/>
                                          </p:spTgt>
                                        </p:tgtEl>
                                        <p:attrNameLst>
                                          <p:attrName>style.visibility</p:attrName>
                                        </p:attrNameLst>
                                      </p:cBhvr>
                                      <p:to>
                                        <p:strVal val="hidden"/>
                                      </p:to>
                                    </p:set>
                                  </p:childTnLst>
                                </p:cTn>
                              </p:par>
                            </p:childTnLst>
                          </p:cTn>
                        </p:par>
                        <p:par>
                          <p:cTn id="118" fill="hold">
                            <p:stCondLst>
                              <p:cond delay="1000"/>
                            </p:stCondLst>
                            <p:childTnLst>
                              <p:par>
                                <p:cTn id="119" presetID="22" presetClass="exit" presetSubtype="2" fill="hold" nodeType="afterEffect">
                                  <p:stCondLst>
                                    <p:cond delay="0"/>
                                  </p:stCondLst>
                                  <p:childTnLst>
                                    <p:animEffect transition="out" filter="wipe(right)">
                                      <p:cBhvr>
                                        <p:cTn id="120" dur="250"/>
                                        <p:tgtEl>
                                          <p:spTgt spid="12"/>
                                        </p:tgtEl>
                                      </p:cBhvr>
                                    </p:animEffect>
                                    <p:set>
                                      <p:cBhvr>
                                        <p:cTn id="121" dur="1" fill="hold">
                                          <p:stCondLst>
                                            <p:cond delay="249"/>
                                          </p:stCondLst>
                                        </p:cTn>
                                        <p:tgtEl>
                                          <p:spTgt spid="12"/>
                                        </p:tgtEl>
                                        <p:attrNameLst>
                                          <p:attrName>style.visibility</p:attrName>
                                        </p:attrNameLst>
                                      </p:cBhvr>
                                      <p:to>
                                        <p:strVal val="hidden"/>
                                      </p:to>
                                    </p:set>
                                  </p:childTnLst>
                                </p:cTn>
                              </p:par>
                            </p:childTnLst>
                          </p:cTn>
                        </p:par>
                        <p:par>
                          <p:cTn id="122" fill="hold">
                            <p:stCondLst>
                              <p:cond delay="1250"/>
                            </p:stCondLst>
                            <p:childTnLst>
                              <p:par>
                                <p:cTn id="123" presetID="31" presetClass="exit" presetSubtype="0" fill="hold" grpId="1" nodeType="afterEffect">
                                  <p:stCondLst>
                                    <p:cond delay="0"/>
                                  </p:stCondLst>
                                  <p:childTnLst>
                                    <p:anim calcmode="lin" valueType="num">
                                      <p:cBhvr>
                                        <p:cTn id="124" dur="500"/>
                                        <p:tgtEl>
                                          <p:spTgt spid="15">
                                            <p:graphicEl>
                                              <a:dgm id="{940A1EEC-95BC-4D1D-91E0-5169515F0A50}"/>
                                            </p:graphicEl>
                                          </p:spTgt>
                                        </p:tgtEl>
                                        <p:attrNameLst>
                                          <p:attrName>ppt_w</p:attrName>
                                        </p:attrNameLst>
                                      </p:cBhvr>
                                      <p:tavLst>
                                        <p:tav tm="0">
                                          <p:val>
                                            <p:strVal val="ppt_w"/>
                                          </p:val>
                                        </p:tav>
                                        <p:tav tm="100000">
                                          <p:val>
                                            <p:fltVal val="0"/>
                                          </p:val>
                                        </p:tav>
                                      </p:tavLst>
                                    </p:anim>
                                    <p:anim calcmode="lin" valueType="num">
                                      <p:cBhvr>
                                        <p:cTn id="125" dur="500"/>
                                        <p:tgtEl>
                                          <p:spTgt spid="15">
                                            <p:graphicEl>
                                              <a:dgm id="{940A1EEC-95BC-4D1D-91E0-5169515F0A50}"/>
                                            </p:graphicEl>
                                          </p:spTgt>
                                        </p:tgtEl>
                                        <p:attrNameLst>
                                          <p:attrName>ppt_h</p:attrName>
                                        </p:attrNameLst>
                                      </p:cBhvr>
                                      <p:tavLst>
                                        <p:tav tm="0">
                                          <p:val>
                                            <p:strVal val="ppt_h"/>
                                          </p:val>
                                        </p:tav>
                                        <p:tav tm="100000">
                                          <p:val>
                                            <p:fltVal val="0"/>
                                          </p:val>
                                        </p:tav>
                                      </p:tavLst>
                                    </p:anim>
                                    <p:anim calcmode="lin" valueType="num">
                                      <p:cBhvr>
                                        <p:cTn id="126" dur="500"/>
                                        <p:tgtEl>
                                          <p:spTgt spid="15">
                                            <p:graphicEl>
                                              <a:dgm id="{940A1EEC-95BC-4D1D-91E0-5169515F0A50}"/>
                                            </p:graphicEl>
                                          </p:spTgt>
                                        </p:tgtEl>
                                        <p:attrNameLst>
                                          <p:attrName>style.rotation</p:attrName>
                                        </p:attrNameLst>
                                      </p:cBhvr>
                                      <p:tavLst>
                                        <p:tav tm="0">
                                          <p:val>
                                            <p:fltVal val="0"/>
                                          </p:val>
                                        </p:tav>
                                        <p:tav tm="100000">
                                          <p:val>
                                            <p:fltVal val="90"/>
                                          </p:val>
                                        </p:tav>
                                      </p:tavLst>
                                    </p:anim>
                                    <p:animEffect transition="out" filter="fade">
                                      <p:cBhvr>
                                        <p:cTn id="127" dur="500"/>
                                        <p:tgtEl>
                                          <p:spTgt spid="15">
                                            <p:graphicEl>
                                              <a:dgm id="{940A1EEC-95BC-4D1D-91E0-5169515F0A50}"/>
                                            </p:graphicEl>
                                          </p:spTgt>
                                        </p:tgtEl>
                                      </p:cBhvr>
                                    </p:animEffect>
                                    <p:set>
                                      <p:cBhvr>
                                        <p:cTn id="128" dur="1" fill="hold">
                                          <p:stCondLst>
                                            <p:cond delay="499"/>
                                          </p:stCondLst>
                                        </p:cTn>
                                        <p:tgtEl>
                                          <p:spTgt spid="15">
                                            <p:graphicEl>
                                              <a:dgm id="{940A1EEC-95BC-4D1D-91E0-5169515F0A50}"/>
                                            </p:graphicEl>
                                          </p:spTgt>
                                        </p:tgtEl>
                                        <p:attrNameLst>
                                          <p:attrName>style.visibility</p:attrName>
                                        </p:attrNameLst>
                                      </p:cBhvr>
                                      <p:to>
                                        <p:strVal val="hidden"/>
                                      </p:to>
                                    </p:set>
                                  </p:childTnLst>
                                </p:cTn>
                              </p:par>
                              <p:par>
                                <p:cTn id="129" presetID="31" presetClass="exit" presetSubtype="0" fill="hold" grpId="1" nodeType="withEffect">
                                  <p:stCondLst>
                                    <p:cond delay="0"/>
                                  </p:stCondLst>
                                  <p:childTnLst>
                                    <p:anim calcmode="lin" valueType="num">
                                      <p:cBhvr>
                                        <p:cTn id="130" dur="500"/>
                                        <p:tgtEl>
                                          <p:spTgt spid="15">
                                            <p:graphicEl>
                                              <a:dgm id="{C9D34C0C-5A2A-4C26-B65D-FA535A448DA2}"/>
                                            </p:graphicEl>
                                          </p:spTgt>
                                        </p:tgtEl>
                                        <p:attrNameLst>
                                          <p:attrName>ppt_w</p:attrName>
                                        </p:attrNameLst>
                                      </p:cBhvr>
                                      <p:tavLst>
                                        <p:tav tm="0">
                                          <p:val>
                                            <p:strVal val="ppt_w"/>
                                          </p:val>
                                        </p:tav>
                                        <p:tav tm="100000">
                                          <p:val>
                                            <p:fltVal val="0"/>
                                          </p:val>
                                        </p:tav>
                                      </p:tavLst>
                                    </p:anim>
                                    <p:anim calcmode="lin" valueType="num">
                                      <p:cBhvr>
                                        <p:cTn id="131" dur="500"/>
                                        <p:tgtEl>
                                          <p:spTgt spid="15">
                                            <p:graphicEl>
                                              <a:dgm id="{C9D34C0C-5A2A-4C26-B65D-FA535A448DA2}"/>
                                            </p:graphicEl>
                                          </p:spTgt>
                                        </p:tgtEl>
                                        <p:attrNameLst>
                                          <p:attrName>ppt_h</p:attrName>
                                        </p:attrNameLst>
                                      </p:cBhvr>
                                      <p:tavLst>
                                        <p:tav tm="0">
                                          <p:val>
                                            <p:strVal val="ppt_h"/>
                                          </p:val>
                                        </p:tav>
                                        <p:tav tm="100000">
                                          <p:val>
                                            <p:fltVal val="0"/>
                                          </p:val>
                                        </p:tav>
                                      </p:tavLst>
                                    </p:anim>
                                    <p:anim calcmode="lin" valueType="num">
                                      <p:cBhvr>
                                        <p:cTn id="132" dur="500"/>
                                        <p:tgtEl>
                                          <p:spTgt spid="15">
                                            <p:graphicEl>
                                              <a:dgm id="{C9D34C0C-5A2A-4C26-B65D-FA535A448DA2}"/>
                                            </p:graphicEl>
                                          </p:spTgt>
                                        </p:tgtEl>
                                        <p:attrNameLst>
                                          <p:attrName>style.rotation</p:attrName>
                                        </p:attrNameLst>
                                      </p:cBhvr>
                                      <p:tavLst>
                                        <p:tav tm="0">
                                          <p:val>
                                            <p:fltVal val="0"/>
                                          </p:val>
                                        </p:tav>
                                        <p:tav tm="100000">
                                          <p:val>
                                            <p:fltVal val="90"/>
                                          </p:val>
                                        </p:tav>
                                      </p:tavLst>
                                    </p:anim>
                                    <p:animEffect transition="out" filter="fade">
                                      <p:cBhvr>
                                        <p:cTn id="133" dur="500"/>
                                        <p:tgtEl>
                                          <p:spTgt spid="15">
                                            <p:graphicEl>
                                              <a:dgm id="{C9D34C0C-5A2A-4C26-B65D-FA535A448DA2}"/>
                                            </p:graphicEl>
                                          </p:spTgt>
                                        </p:tgtEl>
                                      </p:cBhvr>
                                    </p:animEffect>
                                    <p:set>
                                      <p:cBhvr>
                                        <p:cTn id="134" dur="1" fill="hold">
                                          <p:stCondLst>
                                            <p:cond delay="499"/>
                                          </p:stCondLst>
                                        </p:cTn>
                                        <p:tgtEl>
                                          <p:spTgt spid="15">
                                            <p:graphicEl>
                                              <a:dgm id="{C9D34C0C-5A2A-4C26-B65D-FA535A448DA2}"/>
                                            </p:graphicEl>
                                          </p:spTgt>
                                        </p:tgtEl>
                                        <p:attrNameLst>
                                          <p:attrName>style.visibility</p:attrName>
                                        </p:attrNameLst>
                                      </p:cBhvr>
                                      <p:to>
                                        <p:strVal val="hidden"/>
                                      </p:to>
                                    </p:set>
                                  </p:childTnLst>
                                </p:cTn>
                              </p:par>
                              <p:par>
                                <p:cTn id="135" presetID="31" presetClass="exit" presetSubtype="0" fill="hold" grpId="1" nodeType="withEffect">
                                  <p:stCondLst>
                                    <p:cond delay="0"/>
                                  </p:stCondLst>
                                  <p:childTnLst>
                                    <p:anim calcmode="lin" valueType="num">
                                      <p:cBhvr>
                                        <p:cTn id="136" dur="500"/>
                                        <p:tgtEl>
                                          <p:spTgt spid="15">
                                            <p:graphicEl>
                                              <a:dgm id="{11E7873B-11AF-45AA-90EC-0581D527A916}"/>
                                            </p:graphicEl>
                                          </p:spTgt>
                                        </p:tgtEl>
                                        <p:attrNameLst>
                                          <p:attrName>ppt_w</p:attrName>
                                        </p:attrNameLst>
                                      </p:cBhvr>
                                      <p:tavLst>
                                        <p:tav tm="0">
                                          <p:val>
                                            <p:strVal val="ppt_w"/>
                                          </p:val>
                                        </p:tav>
                                        <p:tav tm="100000">
                                          <p:val>
                                            <p:fltVal val="0"/>
                                          </p:val>
                                        </p:tav>
                                      </p:tavLst>
                                    </p:anim>
                                    <p:anim calcmode="lin" valueType="num">
                                      <p:cBhvr>
                                        <p:cTn id="137" dur="500"/>
                                        <p:tgtEl>
                                          <p:spTgt spid="15">
                                            <p:graphicEl>
                                              <a:dgm id="{11E7873B-11AF-45AA-90EC-0581D527A916}"/>
                                            </p:graphicEl>
                                          </p:spTgt>
                                        </p:tgtEl>
                                        <p:attrNameLst>
                                          <p:attrName>ppt_h</p:attrName>
                                        </p:attrNameLst>
                                      </p:cBhvr>
                                      <p:tavLst>
                                        <p:tav tm="0">
                                          <p:val>
                                            <p:strVal val="ppt_h"/>
                                          </p:val>
                                        </p:tav>
                                        <p:tav tm="100000">
                                          <p:val>
                                            <p:fltVal val="0"/>
                                          </p:val>
                                        </p:tav>
                                      </p:tavLst>
                                    </p:anim>
                                    <p:anim calcmode="lin" valueType="num">
                                      <p:cBhvr>
                                        <p:cTn id="138" dur="500"/>
                                        <p:tgtEl>
                                          <p:spTgt spid="15">
                                            <p:graphicEl>
                                              <a:dgm id="{11E7873B-11AF-45AA-90EC-0581D527A916}"/>
                                            </p:graphicEl>
                                          </p:spTgt>
                                        </p:tgtEl>
                                        <p:attrNameLst>
                                          <p:attrName>style.rotation</p:attrName>
                                        </p:attrNameLst>
                                      </p:cBhvr>
                                      <p:tavLst>
                                        <p:tav tm="0">
                                          <p:val>
                                            <p:fltVal val="0"/>
                                          </p:val>
                                        </p:tav>
                                        <p:tav tm="100000">
                                          <p:val>
                                            <p:fltVal val="90"/>
                                          </p:val>
                                        </p:tav>
                                      </p:tavLst>
                                    </p:anim>
                                    <p:animEffect transition="out" filter="fade">
                                      <p:cBhvr>
                                        <p:cTn id="139" dur="500"/>
                                        <p:tgtEl>
                                          <p:spTgt spid="15">
                                            <p:graphicEl>
                                              <a:dgm id="{11E7873B-11AF-45AA-90EC-0581D527A916}"/>
                                            </p:graphicEl>
                                          </p:spTgt>
                                        </p:tgtEl>
                                      </p:cBhvr>
                                    </p:animEffect>
                                    <p:set>
                                      <p:cBhvr>
                                        <p:cTn id="140" dur="1" fill="hold">
                                          <p:stCondLst>
                                            <p:cond delay="499"/>
                                          </p:stCondLst>
                                        </p:cTn>
                                        <p:tgtEl>
                                          <p:spTgt spid="15">
                                            <p:graphicEl>
                                              <a:dgm id="{11E7873B-11AF-45AA-90EC-0581D527A916}"/>
                                            </p:graphicEl>
                                          </p:spTgt>
                                        </p:tgtEl>
                                        <p:attrNameLst>
                                          <p:attrName>style.visibility</p:attrName>
                                        </p:attrNameLst>
                                      </p:cBhvr>
                                      <p:to>
                                        <p:strVal val="hidden"/>
                                      </p:to>
                                    </p:set>
                                  </p:childTnLst>
                                </p:cTn>
                              </p:par>
                              <p:par>
                                <p:cTn id="141" presetID="31" presetClass="exit" presetSubtype="0" fill="hold" grpId="1" nodeType="withEffect">
                                  <p:stCondLst>
                                    <p:cond delay="0"/>
                                  </p:stCondLst>
                                  <p:childTnLst>
                                    <p:anim calcmode="lin" valueType="num">
                                      <p:cBhvr>
                                        <p:cTn id="142" dur="500"/>
                                        <p:tgtEl>
                                          <p:spTgt spid="15">
                                            <p:graphicEl>
                                              <a:dgm id="{C4527D97-BC01-4AE6-A849-F61FC5055569}"/>
                                            </p:graphicEl>
                                          </p:spTgt>
                                        </p:tgtEl>
                                        <p:attrNameLst>
                                          <p:attrName>ppt_w</p:attrName>
                                        </p:attrNameLst>
                                      </p:cBhvr>
                                      <p:tavLst>
                                        <p:tav tm="0">
                                          <p:val>
                                            <p:strVal val="ppt_w"/>
                                          </p:val>
                                        </p:tav>
                                        <p:tav tm="100000">
                                          <p:val>
                                            <p:fltVal val="0"/>
                                          </p:val>
                                        </p:tav>
                                      </p:tavLst>
                                    </p:anim>
                                    <p:anim calcmode="lin" valueType="num">
                                      <p:cBhvr>
                                        <p:cTn id="143" dur="500"/>
                                        <p:tgtEl>
                                          <p:spTgt spid="15">
                                            <p:graphicEl>
                                              <a:dgm id="{C4527D97-BC01-4AE6-A849-F61FC5055569}"/>
                                            </p:graphicEl>
                                          </p:spTgt>
                                        </p:tgtEl>
                                        <p:attrNameLst>
                                          <p:attrName>ppt_h</p:attrName>
                                        </p:attrNameLst>
                                      </p:cBhvr>
                                      <p:tavLst>
                                        <p:tav tm="0">
                                          <p:val>
                                            <p:strVal val="ppt_h"/>
                                          </p:val>
                                        </p:tav>
                                        <p:tav tm="100000">
                                          <p:val>
                                            <p:fltVal val="0"/>
                                          </p:val>
                                        </p:tav>
                                      </p:tavLst>
                                    </p:anim>
                                    <p:anim calcmode="lin" valueType="num">
                                      <p:cBhvr>
                                        <p:cTn id="144" dur="500"/>
                                        <p:tgtEl>
                                          <p:spTgt spid="15">
                                            <p:graphicEl>
                                              <a:dgm id="{C4527D97-BC01-4AE6-A849-F61FC5055569}"/>
                                            </p:graphicEl>
                                          </p:spTgt>
                                        </p:tgtEl>
                                        <p:attrNameLst>
                                          <p:attrName>style.rotation</p:attrName>
                                        </p:attrNameLst>
                                      </p:cBhvr>
                                      <p:tavLst>
                                        <p:tav tm="0">
                                          <p:val>
                                            <p:fltVal val="0"/>
                                          </p:val>
                                        </p:tav>
                                        <p:tav tm="100000">
                                          <p:val>
                                            <p:fltVal val="90"/>
                                          </p:val>
                                        </p:tav>
                                      </p:tavLst>
                                    </p:anim>
                                    <p:animEffect transition="out" filter="fade">
                                      <p:cBhvr>
                                        <p:cTn id="145" dur="500"/>
                                        <p:tgtEl>
                                          <p:spTgt spid="15">
                                            <p:graphicEl>
                                              <a:dgm id="{C4527D97-BC01-4AE6-A849-F61FC5055569}"/>
                                            </p:graphicEl>
                                          </p:spTgt>
                                        </p:tgtEl>
                                      </p:cBhvr>
                                    </p:animEffect>
                                    <p:set>
                                      <p:cBhvr>
                                        <p:cTn id="146" dur="1" fill="hold">
                                          <p:stCondLst>
                                            <p:cond delay="499"/>
                                          </p:stCondLst>
                                        </p:cTn>
                                        <p:tgtEl>
                                          <p:spTgt spid="15">
                                            <p:graphicEl>
                                              <a:dgm id="{C4527D97-BC01-4AE6-A849-F61FC5055569}"/>
                                            </p:graphicEl>
                                          </p:spTgt>
                                        </p:tgtEl>
                                        <p:attrNameLst>
                                          <p:attrName>style.visibility</p:attrName>
                                        </p:attrNameLst>
                                      </p:cBhvr>
                                      <p:to>
                                        <p:strVal val="hidden"/>
                                      </p:to>
                                    </p:set>
                                  </p:childTnLst>
                                </p:cTn>
                              </p:par>
                              <p:par>
                                <p:cTn id="147" presetID="31" presetClass="exit" presetSubtype="0" fill="hold" grpId="1" nodeType="withEffect">
                                  <p:stCondLst>
                                    <p:cond delay="0"/>
                                  </p:stCondLst>
                                  <p:childTnLst>
                                    <p:anim calcmode="lin" valueType="num">
                                      <p:cBhvr>
                                        <p:cTn id="148" dur="500"/>
                                        <p:tgtEl>
                                          <p:spTgt spid="15">
                                            <p:graphicEl>
                                              <a:dgm id="{B91BE6DB-61A0-42AB-AB39-A6842B904DC5}"/>
                                            </p:graphicEl>
                                          </p:spTgt>
                                        </p:tgtEl>
                                        <p:attrNameLst>
                                          <p:attrName>ppt_w</p:attrName>
                                        </p:attrNameLst>
                                      </p:cBhvr>
                                      <p:tavLst>
                                        <p:tav tm="0">
                                          <p:val>
                                            <p:strVal val="ppt_w"/>
                                          </p:val>
                                        </p:tav>
                                        <p:tav tm="100000">
                                          <p:val>
                                            <p:fltVal val="0"/>
                                          </p:val>
                                        </p:tav>
                                      </p:tavLst>
                                    </p:anim>
                                    <p:anim calcmode="lin" valueType="num">
                                      <p:cBhvr>
                                        <p:cTn id="149" dur="500"/>
                                        <p:tgtEl>
                                          <p:spTgt spid="15">
                                            <p:graphicEl>
                                              <a:dgm id="{B91BE6DB-61A0-42AB-AB39-A6842B904DC5}"/>
                                            </p:graphicEl>
                                          </p:spTgt>
                                        </p:tgtEl>
                                        <p:attrNameLst>
                                          <p:attrName>ppt_h</p:attrName>
                                        </p:attrNameLst>
                                      </p:cBhvr>
                                      <p:tavLst>
                                        <p:tav tm="0">
                                          <p:val>
                                            <p:strVal val="ppt_h"/>
                                          </p:val>
                                        </p:tav>
                                        <p:tav tm="100000">
                                          <p:val>
                                            <p:fltVal val="0"/>
                                          </p:val>
                                        </p:tav>
                                      </p:tavLst>
                                    </p:anim>
                                    <p:anim calcmode="lin" valueType="num">
                                      <p:cBhvr>
                                        <p:cTn id="150" dur="500"/>
                                        <p:tgtEl>
                                          <p:spTgt spid="15">
                                            <p:graphicEl>
                                              <a:dgm id="{B91BE6DB-61A0-42AB-AB39-A6842B904DC5}"/>
                                            </p:graphicEl>
                                          </p:spTgt>
                                        </p:tgtEl>
                                        <p:attrNameLst>
                                          <p:attrName>style.rotation</p:attrName>
                                        </p:attrNameLst>
                                      </p:cBhvr>
                                      <p:tavLst>
                                        <p:tav tm="0">
                                          <p:val>
                                            <p:fltVal val="0"/>
                                          </p:val>
                                        </p:tav>
                                        <p:tav tm="100000">
                                          <p:val>
                                            <p:fltVal val="90"/>
                                          </p:val>
                                        </p:tav>
                                      </p:tavLst>
                                    </p:anim>
                                    <p:animEffect transition="out" filter="fade">
                                      <p:cBhvr>
                                        <p:cTn id="151" dur="500"/>
                                        <p:tgtEl>
                                          <p:spTgt spid="15">
                                            <p:graphicEl>
                                              <a:dgm id="{B91BE6DB-61A0-42AB-AB39-A6842B904DC5}"/>
                                            </p:graphicEl>
                                          </p:spTgt>
                                        </p:tgtEl>
                                      </p:cBhvr>
                                    </p:animEffect>
                                    <p:set>
                                      <p:cBhvr>
                                        <p:cTn id="152" dur="1" fill="hold">
                                          <p:stCondLst>
                                            <p:cond delay="499"/>
                                          </p:stCondLst>
                                        </p:cTn>
                                        <p:tgtEl>
                                          <p:spTgt spid="15">
                                            <p:graphicEl>
                                              <a:dgm id="{B91BE6DB-61A0-42AB-AB39-A6842B904DC5}"/>
                                            </p:graphicEl>
                                          </p:spTgt>
                                        </p:tgtEl>
                                        <p:attrNameLst>
                                          <p:attrName>style.visibility</p:attrName>
                                        </p:attrNameLst>
                                      </p:cBhvr>
                                      <p:to>
                                        <p:strVal val="hidden"/>
                                      </p:to>
                                    </p:set>
                                  </p:childTnLst>
                                </p:cTn>
                              </p:par>
                              <p:par>
                                <p:cTn id="153" presetID="31" presetClass="exit" presetSubtype="0" fill="hold" grpId="1" nodeType="withEffect">
                                  <p:stCondLst>
                                    <p:cond delay="0"/>
                                  </p:stCondLst>
                                  <p:childTnLst>
                                    <p:anim calcmode="lin" valueType="num">
                                      <p:cBhvr>
                                        <p:cTn id="154" dur="500"/>
                                        <p:tgtEl>
                                          <p:spTgt spid="15">
                                            <p:graphicEl>
                                              <a:dgm id="{BE4200A3-E4F6-4333-8F5D-E0E8CBD1585C}"/>
                                            </p:graphicEl>
                                          </p:spTgt>
                                        </p:tgtEl>
                                        <p:attrNameLst>
                                          <p:attrName>ppt_w</p:attrName>
                                        </p:attrNameLst>
                                      </p:cBhvr>
                                      <p:tavLst>
                                        <p:tav tm="0">
                                          <p:val>
                                            <p:strVal val="ppt_w"/>
                                          </p:val>
                                        </p:tav>
                                        <p:tav tm="100000">
                                          <p:val>
                                            <p:fltVal val="0"/>
                                          </p:val>
                                        </p:tav>
                                      </p:tavLst>
                                    </p:anim>
                                    <p:anim calcmode="lin" valueType="num">
                                      <p:cBhvr>
                                        <p:cTn id="155" dur="500"/>
                                        <p:tgtEl>
                                          <p:spTgt spid="15">
                                            <p:graphicEl>
                                              <a:dgm id="{BE4200A3-E4F6-4333-8F5D-E0E8CBD1585C}"/>
                                            </p:graphicEl>
                                          </p:spTgt>
                                        </p:tgtEl>
                                        <p:attrNameLst>
                                          <p:attrName>ppt_h</p:attrName>
                                        </p:attrNameLst>
                                      </p:cBhvr>
                                      <p:tavLst>
                                        <p:tav tm="0">
                                          <p:val>
                                            <p:strVal val="ppt_h"/>
                                          </p:val>
                                        </p:tav>
                                        <p:tav tm="100000">
                                          <p:val>
                                            <p:fltVal val="0"/>
                                          </p:val>
                                        </p:tav>
                                      </p:tavLst>
                                    </p:anim>
                                    <p:anim calcmode="lin" valueType="num">
                                      <p:cBhvr>
                                        <p:cTn id="156" dur="500"/>
                                        <p:tgtEl>
                                          <p:spTgt spid="15">
                                            <p:graphicEl>
                                              <a:dgm id="{BE4200A3-E4F6-4333-8F5D-E0E8CBD1585C}"/>
                                            </p:graphicEl>
                                          </p:spTgt>
                                        </p:tgtEl>
                                        <p:attrNameLst>
                                          <p:attrName>style.rotation</p:attrName>
                                        </p:attrNameLst>
                                      </p:cBhvr>
                                      <p:tavLst>
                                        <p:tav tm="0">
                                          <p:val>
                                            <p:fltVal val="0"/>
                                          </p:val>
                                        </p:tav>
                                        <p:tav tm="100000">
                                          <p:val>
                                            <p:fltVal val="90"/>
                                          </p:val>
                                        </p:tav>
                                      </p:tavLst>
                                    </p:anim>
                                    <p:animEffect transition="out" filter="fade">
                                      <p:cBhvr>
                                        <p:cTn id="157" dur="500"/>
                                        <p:tgtEl>
                                          <p:spTgt spid="15">
                                            <p:graphicEl>
                                              <a:dgm id="{BE4200A3-E4F6-4333-8F5D-E0E8CBD1585C}"/>
                                            </p:graphicEl>
                                          </p:spTgt>
                                        </p:tgtEl>
                                      </p:cBhvr>
                                    </p:animEffect>
                                    <p:set>
                                      <p:cBhvr>
                                        <p:cTn id="158" dur="1" fill="hold">
                                          <p:stCondLst>
                                            <p:cond delay="499"/>
                                          </p:stCondLst>
                                        </p:cTn>
                                        <p:tgtEl>
                                          <p:spTgt spid="15">
                                            <p:graphicEl>
                                              <a:dgm id="{BE4200A3-E4F6-4333-8F5D-E0E8CBD1585C}"/>
                                            </p:graphicEl>
                                          </p:spTgt>
                                        </p:tgtEl>
                                        <p:attrNameLst>
                                          <p:attrName>style.visibility</p:attrName>
                                        </p:attrNameLst>
                                      </p:cBhvr>
                                      <p:to>
                                        <p:strVal val="hidden"/>
                                      </p:to>
                                    </p:set>
                                  </p:childTnLst>
                                </p:cTn>
                              </p:par>
                            </p:childTnLst>
                          </p:cTn>
                        </p:par>
                        <p:par>
                          <p:cTn id="159" fill="hold">
                            <p:stCondLst>
                              <p:cond delay="1750"/>
                            </p:stCondLst>
                            <p:childTnLst>
                              <p:par>
                                <p:cTn id="160" presetID="53" presetClass="exit" presetSubtype="544" fill="hold" nodeType="afterEffect">
                                  <p:stCondLst>
                                    <p:cond delay="0"/>
                                  </p:stCondLst>
                                  <p:childTnLst>
                                    <p:anim calcmode="lin" valueType="num">
                                      <p:cBhvr>
                                        <p:cTn id="161" dur="500"/>
                                        <p:tgtEl>
                                          <p:spTgt spid="13"/>
                                        </p:tgtEl>
                                        <p:attrNameLst>
                                          <p:attrName>ppt_w</p:attrName>
                                        </p:attrNameLst>
                                      </p:cBhvr>
                                      <p:tavLst>
                                        <p:tav tm="0">
                                          <p:val>
                                            <p:strVal val="ppt_w"/>
                                          </p:val>
                                        </p:tav>
                                        <p:tav tm="100000">
                                          <p:val>
                                            <p:fltVal val="0"/>
                                          </p:val>
                                        </p:tav>
                                      </p:tavLst>
                                    </p:anim>
                                    <p:anim calcmode="lin" valueType="num">
                                      <p:cBhvr>
                                        <p:cTn id="162" dur="500"/>
                                        <p:tgtEl>
                                          <p:spTgt spid="13"/>
                                        </p:tgtEl>
                                        <p:attrNameLst>
                                          <p:attrName>ppt_h</p:attrName>
                                        </p:attrNameLst>
                                      </p:cBhvr>
                                      <p:tavLst>
                                        <p:tav tm="0">
                                          <p:val>
                                            <p:strVal val="ppt_h"/>
                                          </p:val>
                                        </p:tav>
                                        <p:tav tm="100000">
                                          <p:val>
                                            <p:fltVal val="0"/>
                                          </p:val>
                                        </p:tav>
                                      </p:tavLst>
                                    </p:anim>
                                    <p:animEffect transition="out" filter="fade">
                                      <p:cBhvr>
                                        <p:cTn id="163" dur="500"/>
                                        <p:tgtEl>
                                          <p:spTgt spid="13"/>
                                        </p:tgtEl>
                                      </p:cBhvr>
                                    </p:animEffect>
                                    <p:anim calcmode="lin" valueType="num">
                                      <p:cBhvr>
                                        <p:cTn id="164" dur="500"/>
                                        <p:tgtEl>
                                          <p:spTgt spid="13"/>
                                        </p:tgtEl>
                                        <p:attrNameLst>
                                          <p:attrName>ppt_x</p:attrName>
                                        </p:attrNameLst>
                                      </p:cBhvr>
                                      <p:tavLst>
                                        <p:tav tm="0">
                                          <p:val>
                                            <p:strVal val="ppt_x"/>
                                          </p:val>
                                        </p:tav>
                                        <p:tav tm="100000">
                                          <p:val>
                                            <p:fltVal val="0.5"/>
                                          </p:val>
                                        </p:tav>
                                      </p:tavLst>
                                    </p:anim>
                                    <p:anim calcmode="lin" valueType="num">
                                      <p:cBhvr>
                                        <p:cTn id="165" dur="500"/>
                                        <p:tgtEl>
                                          <p:spTgt spid="13"/>
                                        </p:tgtEl>
                                        <p:attrNameLst>
                                          <p:attrName>ppt_y</p:attrName>
                                        </p:attrNameLst>
                                      </p:cBhvr>
                                      <p:tavLst>
                                        <p:tav tm="0">
                                          <p:val>
                                            <p:strVal val="ppt_y"/>
                                          </p:val>
                                        </p:tav>
                                        <p:tav tm="100000">
                                          <p:val>
                                            <p:fltVal val="0.5"/>
                                          </p:val>
                                        </p:tav>
                                      </p:tavLst>
                                    </p:anim>
                                    <p:set>
                                      <p:cBhvr>
                                        <p:cTn id="166" dur="1" fill="hold">
                                          <p:stCondLst>
                                            <p:cond delay="499"/>
                                          </p:stCondLst>
                                        </p:cTn>
                                        <p:tgtEl>
                                          <p:spTgt spid="13"/>
                                        </p:tgtEl>
                                        <p:attrNameLst>
                                          <p:attrName>style.visibility</p:attrName>
                                        </p:attrNameLst>
                                      </p:cBhvr>
                                      <p:to>
                                        <p:strVal val="hidden"/>
                                      </p:to>
                                    </p:set>
                                  </p:childTnLst>
                                </p:cTn>
                              </p:par>
                            </p:childTnLst>
                          </p:cTn>
                        </p:par>
                        <p:par>
                          <p:cTn id="167" fill="hold">
                            <p:stCondLst>
                              <p:cond delay="2250"/>
                            </p:stCondLst>
                            <p:childTnLst>
                              <p:par>
                                <p:cTn id="168" presetID="53" presetClass="exit" presetSubtype="32" fill="hold" nodeType="afterEffect">
                                  <p:stCondLst>
                                    <p:cond delay="0"/>
                                  </p:stCondLst>
                                  <p:childTnLst>
                                    <p:anim calcmode="lin" valueType="num">
                                      <p:cBhvr>
                                        <p:cTn id="169" dur="500"/>
                                        <p:tgtEl>
                                          <p:spTgt spid="14"/>
                                        </p:tgtEl>
                                        <p:attrNameLst>
                                          <p:attrName>ppt_w</p:attrName>
                                        </p:attrNameLst>
                                      </p:cBhvr>
                                      <p:tavLst>
                                        <p:tav tm="0">
                                          <p:val>
                                            <p:strVal val="ppt_w"/>
                                          </p:val>
                                        </p:tav>
                                        <p:tav tm="100000">
                                          <p:val>
                                            <p:fltVal val="0"/>
                                          </p:val>
                                        </p:tav>
                                      </p:tavLst>
                                    </p:anim>
                                    <p:anim calcmode="lin" valueType="num">
                                      <p:cBhvr>
                                        <p:cTn id="170" dur="500"/>
                                        <p:tgtEl>
                                          <p:spTgt spid="14"/>
                                        </p:tgtEl>
                                        <p:attrNameLst>
                                          <p:attrName>ppt_h</p:attrName>
                                        </p:attrNameLst>
                                      </p:cBhvr>
                                      <p:tavLst>
                                        <p:tav tm="0">
                                          <p:val>
                                            <p:strVal val="ppt_h"/>
                                          </p:val>
                                        </p:tav>
                                        <p:tav tm="100000">
                                          <p:val>
                                            <p:fltVal val="0"/>
                                          </p:val>
                                        </p:tav>
                                      </p:tavLst>
                                    </p:anim>
                                    <p:animEffect transition="out" filter="fade">
                                      <p:cBhvr>
                                        <p:cTn id="171" dur="500"/>
                                        <p:tgtEl>
                                          <p:spTgt spid="14"/>
                                        </p:tgtEl>
                                      </p:cBhvr>
                                    </p:animEffect>
                                    <p:set>
                                      <p:cBhvr>
                                        <p:cTn id="172" dur="1" fill="hold">
                                          <p:stCondLst>
                                            <p:cond delay="499"/>
                                          </p:stCondLst>
                                        </p:cTn>
                                        <p:tgtEl>
                                          <p:spTgt spid="14"/>
                                        </p:tgtEl>
                                        <p:attrNameLst>
                                          <p:attrName>style.visibility</p:attrName>
                                        </p:attrNameLst>
                                      </p:cBhvr>
                                      <p:to>
                                        <p:strVal val="hidden"/>
                                      </p:to>
                                    </p:set>
                                  </p:childTnLst>
                                </p:cTn>
                              </p:par>
                              <p:par>
                                <p:cTn id="173" presetID="6" presetClass="entr" presetSubtype="16" fill="hold" grpId="0" nodeType="withEffect">
                                  <p:stCondLst>
                                    <p:cond delay="0"/>
                                  </p:stCondLst>
                                  <p:childTnLst>
                                    <p:set>
                                      <p:cBhvr>
                                        <p:cTn id="174" dur="1" fill="hold">
                                          <p:stCondLst>
                                            <p:cond delay="0"/>
                                          </p:stCondLst>
                                        </p:cTn>
                                        <p:tgtEl>
                                          <p:spTgt spid="9"/>
                                        </p:tgtEl>
                                        <p:attrNameLst>
                                          <p:attrName>style.visibility</p:attrName>
                                        </p:attrNameLst>
                                      </p:cBhvr>
                                      <p:to>
                                        <p:strVal val="visible"/>
                                      </p:to>
                                    </p:set>
                                    <p:animEffect transition="in" filter="circle(in)">
                                      <p:cBhvr>
                                        <p:cTn id="175" dur="1000"/>
                                        <p:tgtEl>
                                          <p:spTgt spid="9"/>
                                        </p:tgtEl>
                                      </p:cBhvr>
                                    </p:animEffect>
                                  </p:childTnLst>
                                </p:cTn>
                              </p:par>
                              <p:par>
                                <p:cTn id="176" presetID="35" presetClass="path" presetSubtype="0" accel="50000" decel="50000" fill="hold" grpId="0" nodeType="withEffect">
                                  <p:stCondLst>
                                    <p:cond delay="0"/>
                                  </p:stCondLst>
                                  <p:iterate type="lt">
                                    <p:tmPct val="4000"/>
                                  </p:iterate>
                                  <p:childTnLst>
                                    <p:animMotion origin="layout" path="M -1.875E-6 1.48148E-6 L 0.35326 -0.01296 " pathEditMode="relative" rAng="0" ptsTypes="AA">
                                      <p:cBhvr>
                                        <p:cTn id="177" dur="1300" fill="hold"/>
                                        <p:tgtEl>
                                          <p:spTgt spid="17"/>
                                        </p:tgtEl>
                                        <p:attrNameLst>
                                          <p:attrName>ppt_x</p:attrName>
                                          <p:attrName>ppt_y</p:attrName>
                                        </p:attrNameLst>
                                      </p:cBhvr>
                                      <p:rCtr x="17656" y="-648"/>
                                    </p:animMotion>
                                  </p:childTnLst>
                                </p:cTn>
                              </p:par>
                            </p:childTnLst>
                          </p:cTn>
                        </p:par>
                      </p:childTnLst>
                    </p:cTn>
                  </p:par>
                  <p:par>
                    <p:cTn id="178" fill="hold">
                      <p:stCondLst>
                        <p:cond delay="indefinite"/>
                      </p:stCondLst>
                      <p:childTnLst>
                        <p:par>
                          <p:cTn id="179" fill="hold">
                            <p:stCondLst>
                              <p:cond delay="0"/>
                            </p:stCondLst>
                            <p:childTnLst>
                              <p:par>
                                <p:cTn id="180" presetID="31" presetClass="entr" presetSubtype="0" fill="hold" grpId="0" nodeType="clickEffect">
                                  <p:stCondLst>
                                    <p:cond delay="0"/>
                                  </p:stCondLst>
                                  <p:childTnLst>
                                    <p:set>
                                      <p:cBhvr>
                                        <p:cTn id="181" dur="1" fill="hold">
                                          <p:stCondLst>
                                            <p:cond delay="0"/>
                                          </p:stCondLst>
                                        </p:cTn>
                                        <p:tgtEl>
                                          <p:spTgt spid="25"/>
                                        </p:tgtEl>
                                        <p:attrNameLst>
                                          <p:attrName>style.visibility</p:attrName>
                                        </p:attrNameLst>
                                      </p:cBhvr>
                                      <p:to>
                                        <p:strVal val="visible"/>
                                      </p:to>
                                    </p:set>
                                    <p:anim calcmode="lin" valueType="num">
                                      <p:cBhvr>
                                        <p:cTn id="182" dur="1000" fill="hold"/>
                                        <p:tgtEl>
                                          <p:spTgt spid="25"/>
                                        </p:tgtEl>
                                        <p:attrNameLst>
                                          <p:attrName>ppt_w</p:attrName>
                                        </p:attrNameLst>
                                      </p:cBhvr>
                                      <p:tavLst>
                                        <p:tav tm="0">
                                          <p:val>
                                            <p:fltVal val="0"/>
                                          </p:val>
                                        </p:tav>
                                        <p:tav tm="100000">
                                          <p:val>
                                            <p:strVal val="#ppt_w"/>
                                          </p:val>
                                        </p:tav>
                                      </p:tavLst>
                                    </p:anim>
                                    <p:anim calcmode="lin" valueType="num">
                                      <p:cBhvr>
                                        <p:cTn id="183" dur="1000" fill="hold"/>
                                        <p:tgtEl>
                                          <p:spTgt spid="25"/>
                                        </p:tgtEl>
                                        <p:attrNameLst>
                                          <p:attrName>ppt_h</p:attrName>
                                        </p:attrNameLst>
                                      </p:cBhvr>
                                      <p:tavLst>
                                        <p:tav tm="0">
                                          <p:val>
                                            <p:fltVal val="0"/>
                                          </p:val>
                                        </p:tav>
                                        <p:tav tm="100000">
                                          <p:val>
                                            <p:strVal val="#ppt_h"/>
                                          </p:val>
                                        </p:tav>
                                      </p:tavLst>
                                    </p:anim>
                                    <p:anim calcmode="lin" valueType="num">
                                      <p:cBhvr>
                                        <p:cTn id="184" dur="1000" fill="hold"/>
                                        <p:tgtEl>
                                          <p:spTgt spid="25"/>
                                        </p:tgtEl>
                                        <p:attrNameLst>
                                          <p:attrName>style.rotation</p:attrName>
                                        </p:attrNameLst>
                                      </p:cBhvr>
                                      <p:tavLst>
                                        <p:tav tm="0">
                                          <p:val>
                                            <p:fltVal val="90"/>
                                          </p:val>
                                        </p:tav>
                                        <p:tav tm="100000">
                                          <p:val>
                                            <p:fltVal val="0"/>
                                          </p:val>
                                        </p:tav>
                                      </p:tavLst>
                                    </p:anim>
                                    <p:animEffect transition="in" filter="fade">
                                      <p:cBhvr>
                                        <p:cTn id="185" dur="1000"/>
                                        <p:tgtEl>
                                          <p:spTgt spid="25"/>
                                        </p:tgtEl>
                                      </p:cBhvr>
                                    </p:animEffect>
                                  </p:childTnLst>
                                </p:cTn>
                              </p:par>
                              <p:par>
                                <p:cTn id="186" presetID="31" presetClass="entr" presetSubtype="0" fill="hold" nodeType="withEffect">
                                  <p:stCondLst>
                                    <p:cond delay="0"/>
                                  </p:stCondLst>
                                  <p:childTnLst>
                                    <p:set>
                                      <p:cBhvr>
                                        <p:cTn id="187" dur="1" fill="hold">
                                          <p:stCondLst>
                                            <p:cond delay="0"/>
                                          </p:stCondLst>
                                        </p:cTn>
                                        <p:tgtEl>
                                          <p:spTgt spid="28"/>
                                        </p:tgtEl>
                                        <p:attrNameLst>
                                          <p:attrName>style.visibility</p:attrName>
                                        </p:attrNameLst>
                                      </p:cBhvr>
                                      <p:to>
                                        <p:strVal val="visible"/>
                                      </p:to>
                                    </p:set>
                                    <p:anim calcmode="lin" valueType="num">
                                      <p:cBhvr>
                                        <p:cTn id="188" dur="1000" fill="hold"/>
                                        <p:tgtEl>
                                          <p:spTgt spid="28"/>
                                        </p:tgtEl>
                                        <p:attrNameLst>
                                          <p:attrName>ppt_w</p:attrName>
                                        </p:attrNameLst>
                                      </p:cBhvr>
                                      <p:tavLst>
                                        <p:tav tm="0">
                                          <p:val>
                                            <p:fltVal val="0"/>
                                          </p:val>
                                        </p:tav>
                                        <p:tav tm="100000">
                                          <p:val>
                                            <p:strVal val="#ppt_w"/>
                                          </p:val>
                                        </p:tav>
                                      </p:tavLst>
                                    </p:anim>
                                    <p:anim calcmode="lin" valueType="num">
                                      <p:cBhvr>
                                        <p:cTn id="189" dur="1000" fill="hold"/>
                                        <p:tgtEl>
                                          <p:spTgt spid="28"/>
                                        </p:tgtEl>
                                        <p:attrNameLst>
                                          <p:attrName>ppt_h</p:attrName>
                                        </p:attrNameLst>
                                      </p:cBhvr>
                                      <p:tavLst>
                                        <p:tav tm="0">
                                          <p:val>
                                            <p:fltVal val="0"/>
                                          </p:val>
                                        </p:tav>
                                        <p:tav tm="100000">
                                          <p:val>
                                            <p:strVal val="#ppt_h"/>
                                          </p:val>
                                        </p:tav>
                                      </p:tavLst>
                                    </p:anim>
                                    <p:anim calcmode="lin" valueType="num">
                                      <p:cBhvr>
                                        <p:cTn id="190" dur="1000" fill="hold"/>
                                        <p:tgtEl>
                                          <p:spTgt spid="28"/>
                                        </p:tgtEl>
                                        <p:attrNameLst>
                                          <p:attrName>style.rotation</p:attrName>
                                        </p:attrNameLst>
                                      </p:cBhvr>
                                      <p:tavLst>
                                        <p:tav tm="0">
                                          <p:val>
                                            <p:fltVal val="90"/>
                                          </p:val>
                                        </p:tav>
                                        <p:tav tm="100000">
                                          <p:val>
                                            <p:fltVal val="0"/>
                                          </p:val>
                                        </p:tav>
                                      </p:tavLst>
                                    </p:anim>
                                    <p:animEffect transition="in" filter="fade">
                                      <p:cBhvr>
                                        <p:cTn id="191" dur="1000"/>
                                        <p:tgtEl>
                                          <p:spTgt spid="28"/>
                                        </p:tgtEl>
                                      </p:cBhvr>
                                    </p:animEffect>
                                  </p:childTnLst>
                                </p:cTn>
                              </p:par>
                              <p:par>
                                <p:cTn id="192" presetID="31" presetClass="entr" presetSubtype="0" fill="hold" nodeType="withEffect">
                                  <p:stCondLst>
                                    <p:cond delay="0"/>
                                  </p:stCondLst>
                                  <p:childTnLst>
                                    <p:set>
                                      <p:cBhvr>
                                        <p:cTn id="193" dur="1" fill="hold">
                                          <p:stCondLst>
                                            <p:cond delay="0"/>
                                          </p:stCondLst>
                                        </p:cTn>
                                        <p:tgtEl>
                                          <p:spTgt spid="27"/>
                                        </p:tgtEl>
                                        <p:attrNameLst>
                                          <p:attrName>style.visibility</p:attrName>
                                        </p:attrNameLst>
                                      </p:cBhvr>
                                      <p:to>
                                        <p:strVal val="visible"/>
                                      </p:to>
                                    </p:set>
                                    <p:anim calcmode="lin" valueType="num">
                                      <p:cBhvr>
                                        <p:cTn id="194" dur="1000" fill="hold"/>
                                        <p:tgtEl>
                                          <p:spTgt spid="27"/>
                                        </p:tgtEl>
                                        <p:attrNameLst>
                                          <p:attrName>ppt_w</p:attrName>
                                        </p:attrNameLst>
                                      </p:cBhvr>
                                      <p:tavLst>
                                        <p:tav tm="0">
                                          <p:val>
                                            <p:fltVal val="0"/>
                                          </p:val>
                                        </p:tav>
                                        <p:tav tm="100000">
                                          <p:val>
                                            <p:strVal val="#ppt_w"/>
                                          </p:val>
                                        </p:tav>
                                      </p:tavLst>
                                    </p:anim>
                                    <p:anim calcmode="lin" valueType="num">
                                      <p:cBhvr>
                                        <p:cTn id="195" dur="1000" fill="hold"/>
                                        <p:tgtEl>
                                          <p:spTgt spid="27"/>
                                        </p:tgtEl>
                                        <p:attrNameLst>
                                          <p:attrName>ppt_h</p:attrName>
                                        </p:attrNameLst>
                                      </p:cBhvr>
                                      <p:tavLst>
                                        <p:tav tm="0">
                                          <p:val>
                                            <p:fltVal val="0"/>
                                          </p:val>
                                        </p:tav>
                                        <p:tav tm="100000">
                                          <p:val>
                                            <p:strVal val="#ppt_h"/>
                                          </p:val>
                                        </p:tav>
                                      </p:tavLst>
                                    </p:anim>
                                    <p:anim calcmode="lin" valueType="num">
                                      <p:cBhvr>
                                        <p:cTn id="196" dur="1000" fill="hold"/>
                                        <p:tgtEl>
                                          <p:spTgt spid="27"/>
                                        </p:tgtEl>
                                        <p:attrNameLst>
                                          <p:attrName>style.rotation</p:attrName>
                                        </p:attrNameLst>
                                      </p:cBhvr>
                                      <p:tavLst>
                                        <p:tav tm="0">
                                          <p:val>
                                            <p:fltVal val="90"/>
                                          </p:val>
                                        </p:tav>
                                        <p:tav tm="100000">
                                          <p:val>
                                            <p:fltVal val="0"/>
                                          </p:val>
                                        </p:tav>
                                      </p:tavLst>
                                    </p:anim>
                                    <p:animEffect transition="in" filter="fade">
                                      <p:cBhvr>
                                        <p:cTn id="197" dur="1000"/>
                                        <p:tgtEl>
                                          <p:spTgt spid="27"/>
                                        </p:tgtEl>
                                      </p:cBhvr>
                                    </p:animEffect>
                                  </p:childTnLst>
                                </p:cTn>
                              </p:par>
                              <p:par>
                                <p:cTn id="198" presetID="31" presetClass="entr" presetSubtype="0" fill="hold" nodeType="withEffect">
                                  <p:stCondLst>
                                    <p:cond delay="0"/>
                                  </p:stCondLst>
                                  <p:childTnLst>
                                    <p:set>
                                      <p:cBhvr>
                                        <p:cTn id="199" dur="1" fill="hold">
                                          <p:stCondLst>
                                            <p:cond delay="0"/>
                                          </p:stCondLst>
                                        </p:cTn>
                                        <p:tgtEl>
                                          <p:spTgt spid="26"/>
                                        </p:tgtEl>
                                        <p:attrNameLst>
                                          <p:attrName>style.visibility</p:attrName>
                                        </p:attrNameLst>
                                      </p:cBhvr>
                                      <p:to>
                                        <p:strVal val="visible"/>
                                      </p:to>
                                    </p:set>
                                    <p:anim calcmode="lin" valueType="num">
                                      <p:cBhvr>
                                        <p:cTn id="200" dur="1000" fill="hold"/>
                                        <p:tgtEl>
                                          <p:spTgt spid="26"/>
                                        </p:tgtEl>
                                        <p:attrNameLst>
                                          <p:attrName>ppt_w</p:attrName>
                                        </p:attrNameLst>
                                      </p:cBhvr>
                                      <p:tavLst>
                                        <p:tav tm="0">
                                          <p:val>
                                            <p:fltVal val="0"/>
                                          </p:val>
                                        </p:tav>
                                        <p:tav tm="100000">
                                          <p:val>
                                            <p:strVal val="#ppt_w"/>
                                          </p:val>
                                        </p:tav>
                                      </p:tavLst>
                                    </p:anim>
                                    <p:anim calcmode="lin" valueType="num">
                                      <p:cBhvr>
                                        <p:cTn id="201" dur="1000" fill="hold"/>
                                        <p:tgtEl>
                                          <p:spTgt spid="26"/>
                                        </p:tgtEl>
                                        <p:attrNameLst>
                                          <p:attrName>ppt_h</p:attrName>
                                        </p:attrNameLst>
                                      </p:cBhvr>
                                      <p:tavLst>
                                        <p:tav tm="0">
                                          <p:val>
                                            <p:fltVal val="0"/>
                                          </p:val>
                                        </p:tav>
                                        <p:tav tm="100000">
                                          <p:val>
                                            <p:strVal val="#ppt_h"/>
                                          </p:val>
                                        </p:tav>
                                      </p:tavLst>
                                    </p:anim>
                                    <p:anim calcmode="lin" valueType="num">
                                      <p:cBhvr>
                                        <p:cTn id="202" dur="1000" fill="hold"/>
                                        <p:tgtEl>
                                          <p:spTgt spid="26"/>
                                        </p:tgtEl>
                                        <p:attrNameLst>
                                          <p:attrName>style.rotation</p:attrName>
                                        </p:attrNameLst>
                                      </p:cBhvr>
                                      <p:tavLst>
                                        <p:tav tm="0">
                                          <p:val>
                                            <p:fltVal val="90"/>
                                          </p:val>
                                        </p:tav>
                                        <p:tav tm="100000">
                                          <p:val>
                                            <p:fltVal val="0"/>
                                          </p:val>
                                        </p:tav>
                                      </p:tavLst>
                                    </p:anim>
                                    <p:animEffect transition="in" filter="fade">
                                      <p:cBhvr>
                                        <p:cTn id="203" dur="1000"/>
                                        <p:tgtEl>
                                          <p:spTgt spid="26"/>
                                        </p:tgtEl>
                                      </p:cBhvr>
                                    </p:animEffect>
                                  </p:childTnLst>
                                </p:cTn>
                              </p:par>
                              <p:par>
                                <p:cTn id="204" presetID="31" presetClass="entr" presetSubtype="0" fill="hold" nodeType="withEffect">
                                  <p:stCondLst>
                                    <p:cond delay="0"/>
                                  </p:stCondLst>
                                  <p:childTnLst>
                                    <p:set>
                                      <p:cBhvr>
                                        <p:cTn id="205" dur="1" fill="hold">
                                          <p:stCondLst>
                                            <p:cond delay="0"/>
                                          </p:stCondLst>
                                        </p:cTn>
                                        <p:tgtEl>
                                          <p:spTgt spid="29"/>
                                        </p:tgtEl>
                                        <p:attrNameLst>
                                          <p:attrName>style.visibility</p:attrName>
                                        </p:attrNameLst>
                                      </p:cBhvr>
                                      <p:to>
                                        <p:strVal val="visible"/>
                                      </p:to>
                                    </p:set>
                                    <p:anim calcmode="lin" valueType="num">
                                      <p:cBhvr>
                                        <p:cTn id="206" dur="1000" fill="hold"/>
                                        <p:tgtEl>
                                          <p:spTgt spid="29"/>
                                        </p:tgtEl>
                                        <p:attrNameLst>
                                          <p:attrName>ppt_w</p:attrName>
                                        </p:attrNameLst>
                                      </p:cBhvr>
                                      <p:tavLst>
                                        <p:tav tm="0">
                                          <p:val>
                                            <p:fltVal val="0"/>
                                          </p:val>
                                        </p:tav>
                                        <p:tav tm="100000">
                                          <p:val>
                                            <p:strVal val="#ppt_w"/>
                                          </p:val>
                                        </p:tav>
                                      </p:tavLst>
                                    </p:anim>
                                    <p:anim calcmode="lin" valueType="num">
                                      <p:cBhvr>
                                        <p:cTn id="207" dur="1000" fill="hold"/>
                                        <p:tgtEl>
                                          <p:spTgt spid="29"/>
                                        </p:tgtEl>
                                        <p:attrNameLst>
                                          <p:attrName>ppt_h</p:attrName>
                                        </p:attrNameLst>
                                      </p:cBhvr>
                                      <p:tavLst>
                                        <p:tav tm="0">
                                          <p:val>
                                            <p:fltVal val="0"/>
                                          </p:val>
                                        </p:tav>
                                        <p:tav tm="100000">
                                          <p:val>
                                            <p:strVal val="#ppt_h"/>
                                          </p:val>
                                        </p:tav>
                                      </p:tavLst>
                                    </p:anim>
                                    <p:anim calcmode="lin" valueType="num">
                                      <p:cBhvr>
                                        <p:cTn id="208" dur="1000" fill="hold"/>
                                        <p:tgtEl>
                                          <p:spTgt spid="29"/>
                                        </p:tgtEl>
                                        <p:attrNameLst>
                                          <p:attrName>style.rotation</p:attrName>
                                        </p:attrNameLst>
                                      </p:cBhvr>
                                      <p:tavLst>
                                        <p:tav tm="0">
                                          <p:val>
                                            <p:fltVal val="90"/>
                                          </p:val>
                                        </p:tav>
                                        <p:tav tm="100000">
                                          <p:val>
                                            <p:fltVal val="0"/>
                                          </p:val>
                                        </p:tav>
                                      </p:tavLst>
                                    </p:anim>
                                    <p:animEffect transition="in" filter="fade">
                                      <p:cBhvr>
                                        <p:cTn id="209" dur="1000"/>
                                        <p:tgtEl>
                                          <p:spTgt spid="29"/>
                                        </p:tgtEl>
                                      </p:cBhvr>
                                    </p:animEffect>
                                  </p:childTnLst>
                                </p:cTn>
                              </p:par>
                              <p:par>
                                <p:cTn id="210" presetID="31" presetClass="entr" presetSubtype="0" fill="hold" nodeType="withEffect">
                                  <p:stCondLst>
                                    <p:cond delay="0"/>
                                  </p:stCondLst>
                                  <p:childTnLst>
                                    <p:set>
                                      <p:cBhvr>
                                        <p:cTn id="211" dur="1" fill="hold">
                                          <p:stCondLst>
                                            <p:cond delay="0"/>
                                          </p:stCondLst>
                                        </p:cTn>
                                        <p:tgtEl>
                                          <p:spTgt spid="30"/>
                                        </p:tgtEl>
                                        <p:attrNameLst>
                                          <p:attrName>style.visibility</p:attrName>
                                        </p:attrNameLst>
                                      </p:cBhvr>
                                      <p:to>
                                        <p:strVal val="visible"/>
                                      </p:to>
                                    </p:set>
                                    <p:anim calcmode="lin" valueType="num">
                                      <p:cBhvr>
                                        <p:cTn id="212" dur="1000" fill="hold"/>
                                        <p:tgtEl>
                                          <p:spTgt spid="30"/>
                                        </p:tgtEl>
                                        <p:attrNameLst>
                                          <p:attrName>ppt_w</p:attrName>
                                        </p:attrNameLst>
                                      </p:cBhvr>
                                      <p:tavLst>
                                        <p:tav tm="0">
                                          <p:val>
                                            <p:fltVal val="0"/>
                                          </p:val>
                                        </p:tav>
                                        <p:tav tm="100000">
                                          <p:val>
                                            <p:strVal val="#ppt_w"/>
                                          </p:val>
                                        </p:tav>
                                      </p:tavLst>
                                    </p:anim>
                                    <p:anim calcmode="lin" valueType="num">
                                      <p:cBhvr>
                                        <p:cTn id="213" dur="1000" fill="hold"/>
                                        <p:tgtEl>
                                          <p:spTgt spid="30"/>
                                        </p:tgtEl>
                                        <p:attrNameLst>
                                          <p:attrName>ppt_h</p:attrName>
                                        </p:attrNameLst>
                                      </p:cBhvr>
                                      <p:tavLst>
                                        <p:tav tm="0">
                                          <p:val>
                                            <p:fltVal val="0"/>
                                          </p:val>
                                        </p:tav>
                                        <p:tav tm="100000">
                                          <p:val>
                                            <p:strVal val="#ppt_h"/>
                                          </p:val>
                                        </p:tav>
                                      </p:tavLst>
                                    </p:anim>
                                    <p:anim calcmode="lin" valueType="num">
                                      <p:cBhvr>
                                        <p:cTn id="214" dur="1000" fill="hold"/>
                                        <p:tgtEl>
                                          <p:spTgt spid="30"/>
                                        </p:tgtEl>
                                        <p:attrNameLst>
                                          <p:attrName>style.rotation</p:attrName>
                                        </p:attrNameLst>
                                      </p:cBhvr>
                                      <p:tavLst>
                                        <p:tav tm="0">
                                          <p:val>
                                            <p:fltVal val="90"/>
                                          </p:val>
                                        </p:tav>
                                        <p:tav tm="100000">
                                          <p:val>
                                            <p:fltVal val="0"/>
                                          </p:val>
                                        </p:tav>
                                      </p:tavLst>
                                    </p:anim>
                                    <p:animEffect transition="in" filter="fade">
                                      <p:cBhvr>
                                        <p:cTn id="215" dur="1000"/>
                                        <p:tgtEl>
                                          <p:spTgt spid="30"/>
                                        </p:tgtEl>
                                      </p:cBhvr>
                                    </p:animEffect>
                                  </p:childTnLst>
                                </p:cTn>
                              </p:par>
                              <p:par>
                                <p:cTn id="216" presetID="31" presetClass="entr" presetSubtype="0" fill="hold" grpId="0" nodeType="withEffect">
                                  <p:stCondLst>
                                    <p:cond delay="0"/>
                                  </p:stCondLst>
                                  <p:childTnLst>
                                    <p:set>
                                      <p:cBhvr>
                                        <p:cTn id="217" dur="1" fill="hold">
                                          <p:stCondLst>
                                            <p:cond delay="0"/>
                                          </p:stCondLst>
                                        </p:cTn>
                                        <p:tgtEl>
                                          <p:spTgt spid="31"/>
                                        </p:tgtEl>
                                        <p:attrNameLst>
                                          <p:attrName>style.visibility</p:attrName>
                                        </p:attrNameLst>
                                      </p:cBhvr>
                                      <p:to>
                                        <p:strVal val="visible"/>
                                      </p:to>
                                    </p:set>
                                    <p:anim calcmode="lin" valueType="num">
                                      <p:cBhvr>
                                        <p:cTn id="218" dur="1000" fill="hold"/>
                                        <p:tgtEl>
                                          <p:spTgt spid="31"/>
                                        </p:tgtEl>
                                        <p:attrNameLst>
                                          <p:attrName>ppt_w</p:attrName>
                                        </p:attrNameLst>
                                      </p:cBhvr>
                                      <p:tavLst>
                                        <p:tav tm="0">
                                          <p:val>
                                            <p:fltVal val="0"/>
                                          </p:val>
                                        </p:tav>
                                        <p:tav tm="100000">
                                          <p:val>
                                            <p:strVal val="#ppt_w"/>
                                          </p:val>
                                        </p:tav>
                                      </p:tavLst>
                                    </p:anim>
                                    <p:anim calcmode="lin" valueType="num">
                                      <p:cBhvr>
                                        <p:cTn id="219" dur="1000" fill="hold"/>
                                        <p:tgtEl>
                                          <p:spTgt spid="31"/>
                                        </p:tgtEl>
                                        <p:attrNameLst>
                                          <p:attrName>ppt_h</p:attrName>
                                        </p:attrNameLst>
                                      </p:cBhvr>
                                      <p:tavLst>
                                        <p:tav tm="0">
                                          <p:val>
                                            <p:fltVal val="0"/>
                                          </p:val>
                                        </p:tav>
                                        <p:tav tm="100000">
                                          <p:val>
                                            <p:strVal val="#ppt_h"/>
                                          </p:val>
                                        </p:tav>
                                      </p:tavLst>
                                    </p:anim>
                                    <p:anim calcmode="lin" valueType="num">
                                      <p:cBhvr>
                                        <p:cTn id="220" dur="1000" fill="hold"/>
                                        <p:tgtEl>
                                          <p:spTgt spid="31"/>
                                        </p:tgtEl>
                                        <p:attrNameLst>
                                          <p:attrName>style.rotation</p:attrName>
                                        </p:attrNameLst>
                                      </p:cBhvr>
                                      <p:tavLst>
                                        <p:tav tm="0">
                                          <p:val>
                                            <p:fltVal val="90"/>
                                          </p:val>
                                        </p:tav>
                                        <p:tav tm="100000">
                                          <p:val>
                                            <p:fltVal val="0"/>
                                          </p:val>
                                        </p:tav>
                                      </p:tavLst>
                                    </p:anim>
                                    <p:animEffect transition="in" filter="fade">
                                      <p:cBhvr>
                                        <p:cTn id="221" dur="1000"/>
                                        <p:tgtEl>
                                          <p:spTgt spid="31"/>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4" fill="hold" nodeType="clickEffect">
                                  <p:stCondLst>
                                    <p:cond delay="0"/>
                                  </p:stCondLst>
                                  <p:childTnLst>
                                    <p:set>
                                      <p:cBhvr>
                                        <p:cTn id="225" dur="1" fill="hold">
                                          <p:stCondLst>
                                            <p:cond delay="0"/>
                                          </p:stCondLst>
                                        </p:cTn>
                                        <p:tgtEl>
                                          <p:spTgt spid="33"/>
                                        </p:tgtEl>
                                        <p:attrNameLst>
                                          <p:attrName>style.visibility</p:attrName>
                                        </p:attrNameLst>
                                      </p:cBhvr>
                                      <p:to>
                                        <p:strVal val="visible"/>
                                      </p:to>
                                    </p:set>
                                    <p:animEffect transition="in" filter="wipe(down)">
                                      <p:cBhvr>
                                        <p:cTn id="226" dur="500"/>
                                        <p:tgtEl>
                                          <p:spTgt spid="33"/>
                                        </p:tgtEl>
                                      </p:cBhvr>
                                    </p:animEffect>
                                  </p:childTnLst>
                                </p:cTn>
                              </p:par>
                            </p:childTnLst>
                          </p:cTn>
                        </p:par>
                        <p:par>
                          <p:cTn id="227" fill="hold">
                            <p:stCondLst>
                              <p:cond delay="500"/>
                            </p:stCondLst>
                            <p:childTnLst>
                              <p:par>
                                <p:cTn id="228" presetID="10" presetClass="entr" presetSubtype="0" fill="hold" grpId="0" nodeType="afterEffect">
                                  <p:stCondLst>
                                    <p:cond delay="0"/>
                                  </p:stCondLst>
                                  <p:childTnLst>
                                    <p:set>
                                      <p:cBhvr>
                                        <p:cTn id="229" dur="1" fill="hold">
                                          <p:stCondLst>
                                            <p:cond delay="0"/>
                                          </p:stCondLst>
                                        </p:cTn>
                                        <p:tgtEl>
                                          <p:spTgt spid="48"/>
                                        </p:tgtEl>
                                        <p:attrNameLst>
                                          <p:attrName>style.visibility</p:attrName>
                                        </p:attrNameLst>
                                      </p:cBhvr>
                                      <p:to>
                                        <p:strVal val="visible"/>
                                      </p:to>
                                    </p:set>
                                    <p:animEffect transition="in" filter="fade">
                                      <p:cBhvr>
                                        <p:cTn id="230" dur="500"/>
                                        <p:tgtEl>
                                          <p:spTgt spid="48"/>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1" fill="hold" nodeType="clickEffect">
                                  <p:stCondLst>
                                    <p:cond delay="0"/>
                                  </p:stCondLst>
                                  <p:childTnLst>
                                    <p:set>
                                      <p:cBhvr>
                                        <p:cTn id="234" dur="1" fill="hold">
                                          <p:stCondLst>
                                            <p:cond delay="0"/>
                                          </p:stCondLst>
                                        </p:cTn>
                                        <p:tgtEl>
                                          <p:spTgt spid="39"/>
                                        </p:tgtEl>
                                        <p:attrNameLst>
                                          <p:attrName>style.visibility</p:attrName>
                                        </p:attrNameLst>
                                      </p:cBhvr>
                                      <p:to>
                                        <p:strVal val="visible"/>
                                      </p:to>
                                    </p:set>
                                    <p:animEffect transition="in" filter="wipe(up)">
                                      <p:cBhvr>
                                        <p:cTn id="235" dur="500"/>
                                        <p:tgtEl>
                                          <p:spTgt spid="39"/>
                                        </p:tgtEl>
                                      </p:cBhvr>
                                    </p:animEffect>
                                  </p:childTnLst>
                                </p:cTn>
                              </p:par>
                            </p:childTnLst>
                          </p:cTn>
                        </p:par>
                        <p:par>
                          <p:cTn id="236" fill="hold">
                            <p:stCondLst>
                              <p:cond delay="500"/>
                            </p:stCondLst>
                            <p:childTnLst>
                              <p:par>
                                <p:cTn id="237" presetID="10" presetClass="entr" presetSubtype="0" fill="hold" grpId="0" nodeType="afterEffect">
                                  <p:stCondLst>
                                    <p:cond delay="0"/>
                                  </p:stCondLst>
                                  <p:childTnLst>
                                    <p:set>
                                      <p:cBhvr>
                                        <p:cTn id="238" dur="1" fill="hold">
                                          <p:stCondLst>
                                            <p:cond delay="0"/>
                                          </p:stCondLst>
                                        </p:cTn>
                                        <p:tgtEl>
                                          <p:spTgt spid="50"/>
                                        </p:tgtEl>
                                        <p:attrNameLst>
                                          <p:attrName>style.visibility</p:attrName>
                                        </p:attrNameLst>
                                      </p:cBhvr>
                                      <p:to>
                                        <p:strVal val="visible"/>
                                      </p:to>
                                    </p:set>
                                    <p:animEffect transition="in" filter="fade">
                                      <p:cBhvr>
                                        <p:cTn id="239" dur="500"/>
                                        <p:tgtEl>
                                          <p:spTgt spid="50"/>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1" fill="hold" nodeType="clickEffect">
                                  <p:stCondLst>
                                    <p:cond delay="0"/>
                                  </p:stCondLst>
                                  <p:childTnLst>
                                    <p:set>
                                      <p:cBhvr>
                                        <p:cTn id="243" dur="1" fill="hold">
                                          <p:stCondLst>
                                            <p:cond delay="0"/>
                                          </p:stCondLst>
                                        </p:cTn>
                                        <p:tgtEl>
                                          <p:spTgt spid="38"/>
                                        </p:tgtEl>
                                        <p:attrNameLst>
                                          <p:attrName>style.visibility</p:attrName>
                                        </p:attrNameLst>
                                      </p:cBhvr>
                                      <p:to>
                                        <p:strVal val="visible"/>
                                      </p:to>
                                    </p:set>
                                    <p:animEffect transition="in" filter="wipe(up)">
                                      <p:cBhvr>
                                        <p:cTn id="244" dur="500"/>
                                        <p:tgtEl>
                                          <p:spTgt spid="38"/>
                                        </p:tgtEl>
                                      </p:cBhvr>
                                    </p:animEffect>
                                  </p:childTnLst>
                                </p:cTn>
                              </p:par>
                            </p:childTnLst>
                          </p:cTn>
                        </p:par>
                        <p:par>
                          <p:cTn id="245" fill="hold">
                            <p:stCondLst>
                              <p:cond delay="500"/>
                            </p:stCondLst>
                            <p:childTnLst>
                              <p:par>
                                <p:cTn id="246" presetID="10" presetClass="entr" presetSubtype="0" fill="hold" grpId="0" nodeType="afterEffect">
                                  <p:stCondLst>
                                    <p:cond delay="0"/>
                                  </p:stCondLst>
                                  <p:childTnLst>
                                    <p:set>
                                      <p:cBhvr>
                                        <p:cTn id="247" dur="1" fill="hold">
                                          <p:stCondLst>
                                            <p:cond delay="0"/>
                                          </p:stCondLst>
                                        </p:cTn>
                                        <p:tgtEl>
                                          <p:spTgt spid="49"/>
                                        </p:tgtEl>
                                        <p:attrNameLst>
                                          <p:attrName>style.visibility</p:attrName>
                                        </p:attrNameLst>
                                      </p:cBhvr>
                                      <p:to>
                                        <p:strVal val="visible"/>
                                      </p:to>
                                    </p:set>
                                    <p:animEffect transition="in" filter="fade">
                                      <p:cBhvr>
                                        <p:cTn id="248" dur="500"/>
                                        <p:tgtEl>
                                          <p:spTgt spid="49"/>
                                        </p:tgtEl>
                                      </p:cBhvr>
                                    </p:animEffect>
                                  </p:childTnLst>
                                </p:cTn>
                              </p:par>
                            </p:childTnLst>
                          </p:cTn>
                        </p:par>
                      </p:childTnLst>
                    </p:cTn>
                  </p:par>
                  <p:par>
                    <p:cTn id="249" fill="hold">
                      <p:stCondLst>
                        <p:cond delay="indefinite"/>
                      </p:stCondLst>
                      <p:childTnLst>
                        <p:par>
                          <p:cTn id="250" fill="hold">
                            <p:stCondLst>
                              <p:cond delay="0"/>
                            </p:stCondLst>
                            <p:childTnLst>
                              <p:par>
                                <p:cTn id="251" presetID="31" presetClass="exit" presetSubtype="0" fill="hold" grpId="1" nodeType="clickEffect">
                                  <p:stCondLst>
                                    <p:cond delay="0"/>
                                  </p:stCondLst>
                                  <p:childTnLst>
                                    <p:anim calcmode="lin" valueType="num">
                                      <p:cBhvr>
                                        <p:cTn id="252" dur="1000"/>
                                        <p:tgtEl>
                                          <p:spTgt spid="25"/>
                                        </p:tgtEl>
                                        <p:attrNameLst>
                                          <p:attrName>ppt_w</p:attrName>
                                        </p:attrNameLst>
                                      </p:cBhvr>
                                      <p:tavLst>
                                        <p:tav tm="0">
                                          <p:val>
                                            <p:strVal val="ppt_w"/>
                                          </p:val>
                                        </p:tav>
                                        <p:tav tm="100000">
                                          <p:val>
                                            <p:fltVal val="0"/>
                                          </p:val>
                                        </p:tav>
                                      </p:tavLst>
                                    </p:anim>
                                    <p:anim calcmode="lin" valueType="num">
                                      <p:cBhvr>
                                        <p:cTn id="253" dur="1000"/>
                                        <p:tgtEl>
                                          <p:spTgt spid="25"/>
                                        </p:tgtEl>
                                        <p:attrNameLst>
                                          <p:attrName>ppt_h</p:attrName>
                                        </p:attrNameLst>
                                      </p:cBhvr>
                                      <p:tavLst>
                                        <p:tav tm="0">
                                          <p:val>
                                            <p:strVal val="ppt_h"/>
                                          </p:val>
                                        </p:tav>
                                        <p:tav tm="100000">
                                          <p:val>
                                            <p:fltVal val="0"/>
                                          </p:val>
                                        </p:tav>
                                      </p:tavLst>
                                    </p:anim>
                                    <p:anim calcmode="lin" valueType="num">
                                      <p:cBhvr>
                                        <p:cTn id="254" dur="1000"/>
                                        <p:tgtEl>
                                          <p:spTgt spid="25"/>
                                        </p:tgtEl>
                                        <p:attrNameLst>
                                          <p:attrName>style.rotation</p:attrName>
                                        </p:attrNameLst>
                                      </p:cBhvr>
                                      <p:tavLst>
                                        <p:tav tm="0">
                                          <p:val>
                                            <p:fltVal val="0"/>
                                          </p:val>
                                        </p:tav>
                                        <p:tav tm="100000">
                                          <p:val>
                                            <p:fltVal val="90"/>
                                          </p:val>
                                        </p:tav>
                                      </p:tavLst>
                                    </p:anim>
                                    <p:animEffect transition="out" filter="fade">
                                      <p:cBhvr>
                                        <p:cTn id="255" dur="1000"/>
                                        <p:tgtEl>
                                          <p:spTgt spid="25"/>
                                        </p:tgtEl>
                                      </p:cBhvr>
                                    </p:animEffect>
                                    <p:set>
                                      <p:cBhvr>
                                        <p:cTn id="256" dur="1" fill="hold">
                                          <p:stCondLst>
                                            <p:cond delay="999"/>
                                          </p:stCondLst>
                                        </p:cTn>
                                        <p:tgtEl>
                                          <p:spTgt spid="25"/>
                                        </p:tgtEl>
                                        <p:attrNameLst>
                                          <p:attrName>style.visibility</p:attrName>
                                        </p:attrNameLst>
                                      </p:cBhvr>
                                      <p:to>
                                        <p:strVal val="hidden"/>
                                      </p:to>
                                    </p:set>
                                  </p:childTnLst>
                                </p:cTn>
                              </p:par>
                              <p:par>
                                <p:cTn id="257" presetID="31" presetClass="exit" presetSubtype="0" fill="hold" nodeType="withEffect">
                                  <p:stCondLst>
                                    <p:cond delay="0"/>
                                  </p:stCondLst>
                                  <p:childTnLst>
                                    <p:anim calcmode="lin" valueType="num">
                                      <p:cBhvr>
                                        <p:cTn id="258" dur="1000"/>
                                        <p:tgtEl>
                                          <p:spTgt spid="28"/>
                                        </p:tgtEl>
                                        <p:attrNameLst>
                                          <p:attrName>ppt_w</p:attrName>
                                        </p:attrNameLst>
                                      </p:cBhvr>
                                      <p:tavLst>
                                        <p:tav tm="0">
                                          <p:val>
                                            <p:strVal val="ppt_w"/>
                                          </p:val>
                                        </p:tav>
                                        <p:tav tm="100000">
                                          <p:val>
                                            <p:fltVal val="0"/>
                                          </p:val>
                                        </p:tav>
                                      </p:tavLst>
                                    </p:anim>
                                    <p:anim calcmode="lin" valueType="num">
                                      <p:cBhvr>
                                        <p:cTn id="259" dur="1000"/>
                                        <p:tgtEl>
                                          <p:spTgt spid="28"/>
                                        </p:tgtEl>
                                        <p:attrNameLst>
                                          <p:attrName>ppt_h</p:attrName>
                                        </p:attrNameLst>
                                      </p:cBhvr>
                                      <p:tavLst>
                                        <p:tav tm="0">
                                          <p:val>
                                            <p:strVal val="ppt_h"/>
                                          </p:val>
                                        </p:tav>
                                        <p:tav tm="100000">
                                          <p:val>
                                            <p:fltVal val="0"/>
                                          </p:val>
                                        </p:tav>
                                      </p:tavLst>
                                    </p:anim>
                                    <p:anim calcmode="lin" valueType="num">
                                      <p:cBhvr>
                                        <p:cTn id="260" dur="1000"/>
                                        <p:tgtEl>
                                          <p:spTgt spid="28"/>
                                        </p:tgtEl>
                                        <p:attrNameLst>
                                          <p:attrName>style.rotation</p:attrName>
                                        </p:attrNameLst>
                                      </p:cBhvr>
                                      <p:tavLst>
                                        <p:tav tm="0">
                                          <p:val>
                                            <p:fltVal val="0"/>
                                          </p:val>
                                        </p:tav>
                                        <p:tav tm="100000">
                                          <p:val>
                                            <p:fltVal val="90"/>
                                          </p:val>
                                        </p:tav>
                                      </p:tavLst>
                                    </p:anim>
                                    <p:animEffect transition="out" filter="fade">
                                      <p:cBhvr>
                                        <p:cTn id="261" dur="1000"/>
                                        <p:tgtEl>
                                          <p:spTgt spid="28"/>
                                        </p:tgtEl>
                                      </p:cBhvr>
                                    </p:animEffect>
                                    <p:set>
                                      <p:cBhvr>
                                        <p:cTn id="262" dur="1" fill="hold">
                                          <p:stCondLst>
                                            <p:cond delay="999"/>
                                          </p:stCondLst>
                                        </p:cTn>
                                        <p:tgtEl>
                                          <p:spTgt spid="28"/>
                                        </p:tgtEl>
                                        <p:attrNameLst>
                                          <p:attrName>style.visibility</p:attrName>
                                        </p:attrNameLst>
                                      </p:cBhvr>
                                      <p:to>
                                        <p:strVal val="hidden"/>
                                      </p:to>
                                    </p:set>
                                  </p:childTnLst>
                                </p:cTn>
                              </p:par>
                              <p:par>
                                <p:cTn id="263" presetID="31" presetClass="exit" presetSubtype="0" fill="hold" nodeType="withEffect">
                                  <p:stCondLst>
                                    <p:cond delay="0"/>
                                  </p:stCondLst>
                                  <p:childTnLst>
                                    <p:anim calcmode="lin" valueType="num">
                                      <p:cBhvr>
                                        <p:cTn id="264" dur="1000"/>
                                        <p:tgtEl>
                                          <p:spTgt spid="27"/>
                                        </p:tgtEl>
                                        <p:attrNameLst>
                                          <p:attrName>ppt_w</p:attrName>
                                        </p:attrNameLst>
                                      </p:cBhvr>
                                      <p:tavLst>
                                        <p:tav tm="0">
                                          <p:val>
                                            <p:strVal val="ppt_w"/>
                                          </p:val>
                                        </p:tav>
                                        <p:tav tm="100000">
                                          <p:val>
                                            <p:fltVal val="0"/>
                                          </p:val>
                                        </p:tav>
                                      </p:tavLst>
                                    </p:anim>
                                    <p:anim calcmode="lin" valueType="num">
                                      <p:cBhvr>
                                        <p:cTn id="265" dur="1000"/>
                                        <p:tgtEl>
                                          <p:spTgt spid="27"/>
                                        </p:tgtEl>
                                        <p:attrNameLst>
                                          <p:attrName>ppt_h</p:attrName>
                                        </p:attrNameLst>
                                      </p:cBhvr>
                                      <p:tavLst>
                                        <p:tav tm="0">
                                          <p:val>
                                            <p:strVal val="ppt_h"/>
                                          </p:val>
                                        </p:tav>
                                        <p:tav tm="100000">
                                          <p:val>
                                            <p:fltVal val="0"/>
                                          </p:val>
                                        </p:tav>
                                      </p:tavLst>
                                    </p:anim>
                                    <p:anim calcmode="lin" valueType="num">
                                      <p:cBhvr>
                                        <p:cTn id="266" dur="1000"/>
                                        <p:tgtEl>
                                          <p:spTgt spid="27"/>
                                        </p:tgtEl>
                                        <p:attrNameLst>
                                          <p:attrName>style.rotation</p:attrName>
                                        </p:attrNameLst>
                                      </p:cBhvr>
                                      <p:tavLst>
                                        <p:tav tm="0">
                                          <p:val>
                                            <p:fltVal val="0"/>
                                          </p:val>
                                        </p:tav>
                                        <p:tav tm="100000">
                                          <p:val>
                                            <p:fltVal val="90"/>
                                          </p:val>
                                        </p:tav>
                                      </p:tavLst>
                                    </p:anim>
                                    <p:animEffect transition="out" filter="fade">
                                      <p:cBhvr>
                                        <p:cTn id="267" dur="1000"/>
                                        <p:tgtEl>
                                          <p:spTgt spid="27"/>
                                        </p:tgtEl>
                                      </p:cBhvr>
                                    </p:animEffect>
                                    <p:set>
                                      <p:cBhvr>
                                        <p:cTn id="268" dur="1" fill="hold">
                                          <p:stCondLst>
                                            <p:cond delay="999"/>
                                          </p:stCondLst>
                                        </p:cTn>
                                        <p:tgtEl>
                                          <p:spTgt spid="27"/>
                                        </p:tgtEl>
                                        <p:attrNameLst>
                                          <p:attrName>style.visibility</p:attrName>
                                        </p:attrNameLst>
                                      </p:cBhvr>
                                      <p:to>
                                        <p:strVal val="hidden"/>
                                      </p:to>
                                    </p:set>
                                  </p:childTnLst>
                                </p:cTn>
                              </p:par>
                              <p:par>
                                <p:cTn id="269" presetID="31" presetClass="exit" presetSubtype="0" fill="hold" nodeType="withEffect">
                                  <p:stCondLst>
                                    <p:cond delay="0"/>
                                  </p:stCondLst>
                                  <p:childTnLst>
                                    <p:anim calcmode="lin" valueType="num">
                                      <p:cBhvr>
                                        <p:cTn id="270" dur="1000"/>
                                        <p:tgtEl>
                                          <p:spTgt spid="26"/>
                                        </p:tgtEl>
                                        <p:attrNameLst>
                                          <p:attrName>ppt_w</p:attrName>
                                        </p:attrNameLst>
                                      </p:cBhvr>
                                      <p:tavLst>
                                        <p:tav tm="0">
                                          <p:val>
                                            <p:strVal val="ppt_w"/>
                                          </p:val>
                                        </p:tav>
                                        <p:tav tm="100000">
                                          <p:val>
                                            <p:fltVal val="0"/>
                                          </p:val>
                                        </p:tav>
                                      </p:tavLst>
                                    </p:anim>
                                    <p:anim calcmode="lin" valueType="num">
                                      <p:cBhvr>
                                        <p:cTn id="271" dur="1000"/>
                                        <p:tgtEl>
                                          <p:spTgt spid="26"/>
                                        </p:tgtEl>
                                        <p:attrNameLst>
                                          <p:attrName>ppt_h</p:attrName>
                                        </p:attrNameLst>
                                      </p:cBhvr>
                                      <p:tavLst>
                                        <p:tav tm="0">
                                          <p:val>
                                            <p:strVal val="ppt_h"/>
                                          </p:val>
                                        </p:tav>
                                        <p:tav tm="100000">
                                          <p:val>
                                            <p:fltVal val="0"/>
                                          </p:val>
                                        </p:tav>
                                      </p:tavLst>
                                    </p:anim>
                                    <p:anim calcmode="lin" valueType="num">
                                      <p:cBhvr>
                                        <p:cTn id="272" dur="1000"/>
                                        <p:tgtEl>
                                          <p:spTgt spid="26"/>
                                        </p:tgtEl>
                                        <p:attrNameLst>
                                          <p:attrName>style.rotation</p:attrName>
                                        </p:attrNameLst>
                                      </p:cBhvr>
                                      <p:tavLst>
                                        <p:tav tm="0">
                                          <p:val>
                                            <p:fltVal val="0"/>
                                          </p:val>
                                        </p:tav>
                                        <p:tav tm="100000">
                                          <p:val>
                                            <p:fltVal val="90"/>
                                          </p:val>
                                        </p:tav>
                                      </p:tavLst>
                                    </p:anim>
                                    <p:animEffect transition="out" filter="fade">
                                      <p:cBhvr>
                                        <p:cTn id="273" dur="1000"/>
                                        <p:tgtEl>
                                          <p:spTgt spid="26"/>
                                        </p:tgtEl>
                                      </p:cBhvr>
                                    </p:animEffect>
                                    <p:set>
                                      <p:cBhvr>
                                        <p:cTn id="274" dur="1" fill="hold">
                                          <p:stCondLst>
                                            <p:cond delay="999"/>
                                          </p:stCondLst>
                                        </p:cTn>
                                        <p:tgtEl>
                                          <p:spTgt spid="26"/>
                                        </p:tgtEl>
                                        <p:attrNameLst>
                                          <p:attrName>style.visibility</p:attrName>
                                        </p:attrNameLst>
                                      </p:cBhvr>
                                      <p:to>
                                        <p:strVal val="hidden"/>
                                      </p:to>
                                    </p:set>
                                  </p:childTnLst>
                                </p:cTn>
                              </p:par>
                              <p:par>
                                <p:cTn id="275" presetID="31" presetClass="exit" presetSubtype="0" fill="hold" nodeType="withEffect">
                                  <p:stCondLst>
                                    <p:cond delay="0"/>
                                  </p:stCondLst>
                                  <p:childTnLst>
                                    <p:anim calcmode="lin" valueType="num">
                                      <p:cBhvr>
                                        <p:cTn id="276" dur="1000"/>
                                        <p:tgtEl>
                                          <p:spTgt spid="29"/>
                                        </p:tgtEl>
                                        <p:attrNameLst>
                                          <p:attrName>ppt_w</p:attrName>
                                        </p:attrNameLst>
                                      </p:cBhvr>
                                      <p:tavLst>
                                        <p:tav tm="0">
                                          <p:val>
                                            <p:strVal val="ppt_w"/>
                                          </p:val>
                                        </p:tav>
                                        <p:tav tm="100000">
                                          <p:val>
                                            <p:fltVal val="0"/>
                                          </p:val>
                                        </p:tav>
                                      </p:tavLst>
                                    </p:anim>
                                    <p:anim calcmode="lin" valueType="num">
                                      <p:cBhvr>
                                        <p:cTn id="277" dur="1000"/>
                                        <p:tgtEl>
                                          <p:spTgt spid="29"/>
                                        </p:tgtEl>
                                        <p:attrNameLst>
                                          <p:attrName>ppt_h</p:attrName>
                                        </p:attrNameLst>
                                      </p:cBhvr>
                                      <p:tavLst>
                                        <p:tav tm="0">
                                          <p:val>
                                            <p:strVal val="ppt_h"/>
                                          </p:val>
                                        </p:tav>
                                        <p:tav tm="100000">
                                          <p:val>
                                            <p:fltVal val="0"/>
                                          </p:val>
                                        </p:tav>
                                      </p:tavLst>
                                    </p:anim>
                                    <p:anim calcmode="lin" valueType="num">
                                      <p:cBhvr>
                                        <p:cTn id="278" dur="1000"/>
                                        <p:tgtEl>
                                          <p:spTgt spid="29"/>
                                        </p:tgtEl>
                                        <p:attrNameLst>
                                          <p:attrName>style.rotation</p:attrName>
                                        </p:attrNameLst>
                                      </p:cBhvr>
                                      <p:tavLst>
                                        <p:tav tm="0">
                                          <p:val>
                                            <p:fltVal val="0"/>
                                          </p:val>
                                        </p:tav>
                                        <p:tav tm="100000">
                                          <p:val>
                                            <p:fltVal val="90"/>
                                          </p:val>
                                        </p:tav>
                                      </p:tavLst>
                                    </p:anim>
                                    <p:animEffect transition="out" filter="fade">
                                      <p:cBhvr>
                                        <p:cTn id="279" dur="1000"/>
                                        <p:tgtEl>
                                          <p:spTgt spid="29"/>
                                        </p:tgtEl>
                                      </p:cBhvr>
                                    </p:animEffect>
                                    <p:set>
                                      <p:cBhvr>
                                        <p:cTn id="280" dur="1" fill="hold">
                                          <p:stCondLst>
                                            <p:cond delay="999"/>
                                          </p:stCondLst>
                                        </p:cTn>
                                        <p:tgtEl>
                                          <p:spTgt spid="29"/>
                                        </p:tgtEl>
                                        <p:attrNameLst>
                                          <p:attrName>style.visibility</p:attrName>
                                        </p:attrNameLst>
                                      </p:cBhvr>
                                      <p:to>
                                        <p:strVal val="hidden"/>
                                      </p:to>
                                    </p:set>
                                  </p:childTnLst>
                                </p:cTn>
                              </p:par>
                              <p:par>
                                <p:cTn id="281" presetID="31" presetClass="exit" presetSubtype="0" fill="hold" nodeType="withEffect">
                                  <p:stCondLst>
                                    <p:cond delay="0"/>
                                  </p:stCondLst>
                                  <p:childTnLst>
                                    <p:anim calcmode="lin" valueType="num">
                                      <p:cBhvr>
                                        <p:cTn id="282" dur="1000"/>
                                        <p:tgtEl>
                                          <p:spTgt spid="30"/>
                                        </p:tgtEl>
                                        <p:attrNameLst>
                                          <p:attrName>ppt_w</p:attrName>
                                        </p:attrNameLst>
                                      </p:cBhvr>
                                      <p:tavLst>
                                        <p:tav tm="0">
                                          <p:val>
                                            <p:strVal val="ppt_w"/>
                                          </p:val>
                                        </p:tav>
                                        <p:tav tm="100000">
                                          <p:val>
                                            <p:fltVal val="0"/>
                                          </p:val>
                                        </p:tav>
                                      </p:tavLst>
                                    </p:anim>
                                    <p:anim calcmode="lin" valueType="num">
                                      <p:cBhvr>
                                        <p:cTn id="283" dur="1000"/>
                                        <p:tgtEl>
                                          <p:spTgt spid="30"/>
                                        </p:tgtEl>
                                        <p:attrNameLst>
                                          <p:attrName>ppt_h</p:attrName>
                                        </p:attrNameLst>
                                      </p:cBhvr>
                                      <p:tavLst>
                                        <p:tav tm="0">
                                          <p:val>
                                            <p:strVal val="ppt_h"/>
                                          </p:val>
                                        </p:tav>
                                        <p:tav tm="100000">
                                          <p:val>
                                            <p:fltVal val="0"/>
                                          </p:val>
                                        </p:tav>
                                      </p:tavLst>
                                    </p:anim>
                                    <p:anim calcmode="lin" valueType="num">
                                      <p:cBhvr>
                                        <p:cTn id="284" dur="1000"/>
                                        <p:tgtEl>
                                          <p:spTgt spid="30"/>
                                        </p:tgtEl>
                                        <p:attrNameLst>
                                          <p:attrName>style.rotation</p:attrName>
                                        </p:attrNameLst>
                                      </p:cBhvr>
                                      <p:tavLst>
                                        <p:tav tm="0">
                                          <p:val>
                                            <p:fltVal val="0"/>
                                          </p:val>
                                        </p:tav>
                                        <p:tav tm="100000">
                                          <p:val>
                                            <p:fltVal val="90"/>
                                          </p:val>
                                        </p:tav>
                                      </p:tavLst>
                                    </p:anim>
                                    <p:animEffect transition="out" filter="fade">
                                      <p:cBhvr>
                                        <p:cTn id="285" dur="1000"/>
                                        <p:tgtEl>
                                          <p:spTgt spid="30"/>
                                        </p:tgtEl>
                                      </p:cBhvr>
                                    </p:animEffect>
                                    <p:set>
                                      <p:cBhvr>
                                        <p:cTn id="286" dur="1" fill="hold">
                                          <p:stCondLst>
                                            <p:cond delay="999"/>
                                          </p:stCondLst>
                                        </p:cTn>
                                        <p:tgtEl>
                                          <p:spTgt spid="30"/>
                                        </p:tgtEl>
                                        <p:attrNameLst>
                                          <p:attrName>style.visibility</p:attrName>
                                        </p:attrNameLst>
                                      </p:cBhvr>
                                      <p:to>
                                        <p:strVal val="hidden"/>
                                      </p:to>
                                    </p:set>
                                  </p:childTnLst>
                                </p:cTn>
                              </p:par>
                              <p:par>
                                <p:cTn id="287" presetID="31" presetClass="exit" presetSubtype="0" fill="hold" grpId="1" nodeType="withEffect">
                                  <p:stCondLst>
                                    <p:cond delay="0"/>
                                  </p:stCondLst>
                                  <p:childTnLst>
                                    <p:anim calcmode="lin" valueType="num">
                                      <p:cBhvr>
                                        <p:cTn id="288" dur="1000"/>
                                        <p:tgtEl>
                                          <p:spTgt spid="31"/>
                                        </p:tgtEl>
                                        <p:attrNameLst>
                                          <p:attrName>ppt_w</p:attrName>
                                        </p:attrNameLst>
                                      </p:cBhvr>
                                      <p:tavLst>
                                        <p:tav tm="0">
                                          <p:val>
                                            <p:strVal val="ppt_w"/>
                                          </p:val>
                                        </p:tav>
                                        <p:tav tm="100000">
                                          <p:val>
                                            <p:fltVal val="0"/>
                                          </p:val>
                                        </p:tav>
                                      </p:tavLst>
                                    </p:anim>
                                    <p:anim calcmode="lin" valueType="num">
                                      <p:cBhvr>
                                        <p:cTn id="289" dur="1000"/>
                                        <p:tgtEl>
                                          <p:spTgt spid="31"/>
                                        </p:tgtEl>
                                        <p:attrNameLst>
                                          <p:attrName>ppt_h</p:attrName>
                                        </p:attrNameLst>
                                      </p:cBhvr>
                                      <p:tavLst>
                                        <p:tav tm="0">
                                          <p:val>
                                            <p:strVal val="ppt_h"/>
                                          </p:val>
                                        </p:tav>
                                        <p:tav tm="100000">
                                          <p:val>
                                            <p:fltVal val="0"/>
                                          </p:val>
                                        </p:tav>
                                      </p:tavLst>
                                    </p:anim>
                                    <p:anim calcmode="lin" valueType="num">
                                      <p:cBhvr>
                                        <p:cTn id="290" dur="1000"/>
                                        <p:tgtEl>
                                          <p:spTgt spid="31"/>
                                        </p:tgtEl>
                                        <p:attrNameLst>
                                          <p:attrName>style.rotation</p:attrName>
                                        </p:attrNameLst>
                                      </p:cBhvr>
                                      <p:tavLst>
                                        <p:tav tm="0">
                                          <p:val>
                                            <p:fltVal val="0"/>
                                          </p:val>
                                        </p:tav>
                                        <p:tav tm="100000">
                                          <p:val>
                                            <p:fltVal val="90"/>
                                          </p:val>
                                        </p:tav>
                                      </p:tavLst>
                                    </p:anim>
                                    <p:animEffect transition="out" filter="fade">
                                      <p:cBhvr>
                                        <p:cTn id="291" dur="1000"/>
                                        <p:tgtEl>
                                          <p:spTgt spid="31"/>
                                        </p:tgtEl>
                                      </p:cBhvr>
                                    </p:animEffect>
                                    <p:set>
                                      <p:cBhvr>
                                        <p:cTn id="292" dur="1" fill="hold">
                                          <p:stCondLst>
                                            <p:cond delay="999"/>
                                          </p:stCondLst>
                                        </p:cTn>
                                        <p:tgtEl>
                                          <p:spTgt spid="31"/>
                                        </p:tgtEl>
                                        <p:attrNameLst>
                                          <p:attrName>style.visibility</p:attrName>
                                        </p:attrNameLst>
                                      </p:cBhvr>
                                      <p:to>
                                        <p:strVal val="hidden"/>
                                      </p:to>
                                    </p:set>
                                  </p:childTnLst>
                                </p:cTn>
                              </p:par>
                              <p:par>
                                <p:cTn id="293" presetID="31" presetClass="exit" presetSubtype="0" fill="hold" nodeType="withEffect">
                                  <p:stCondLst>
                                    <p:cond delay="0"/>
                                  </p:stCondLst>
                                  <p:childTnLst>
                                    <p:anim calcmode="lin" valueType="num">
                                      <p:cBhvr>
                                        <p:cTn id="294" dur="1000"/>
                                        <p:tgtEl>
                                          <p:spTgt spid="33"/>
                                        </p:tgtEl>
                                        <p:attrNameLst>
                                          <p:attrName>ppt_w</p:attrName>
                                        </p:attrNameLst>
                                      </p:cBhvr>
                                      <p:tavLst>
                                        <p:tav tm="0">
                                          <p:val>
                                            <p:strVal val="ppt_w"/>
                                          </p:val>
                                        </p:tav>
                                        <p:tav tm="100000">
                                          <p:val>
                                            <p:fltVal val="0"/>
                                          </p:val>
                                        </p:tav>
                                      </p:tavLst>
                                    </p:anim>
                                    <p:anim calcmode="lin" valueType="num">
                                      <p:cBhvr>
                                        <p:cTn id="295" dur="1000"/>
                                        <p:tgtEl>
                                          <p:spTgt spid="33"/>
                                        </p:tgtEl>
                                        <p:attrNameLst>
                                          <p:attrName>ppt_h</p:attrName>
                                        </p:attrNameLst>
                                      </p:cBhvr>
                                      <p:tavLst>
                                        <p:tav tm="0">
                                          <p:val>
                                            <p:strVal val="ppt_h"/>
                                          </p:val>
                                        </p:tav>
                                        <p:tav tm="100000">
                                          <p:val>
                                            <p:fltVal val="0"/>
                                          </p:val>
                                        </p:tav>
                                      </p:tavLst>
                                    </p:anim>
                                    <p:anim calcmode="lin" valueType="num">
                                      <p:cBhvr>
                                        <p:cTn id="296" dur="1000"/>
                                        <p:tgtEl>
                                          <p:spTgt spid="33"/>
                                        </p:tgtEl>
                                        <p:attrNameLst>
                                          <p:attrName>style.rotation</p:attrName>
                                        </p:attrNameLst>
                                      </p:cBhvr>
                                      <p:tavLst>
                                        <p:tav tm="0">
                                          <p:val>
                                            <p:fltVal val="0"/>
                                          </p:val>
                                        </p:tav>
                                        <p:tav tm="100000">
                                          <p:val>
                                            <p:fltVal val="90"/>
                                          </p:val>
                                        </p:tav>
                                      </p:tavLst>
                                    </p:anim>
                                    <p:animEffect transition="out" filter="fade">
                                      <p:cBhvr>
                                        <p:cTn id="297" dur="1000"/>
                                        <p:tgtEl>
                                          <p:spTgt spid="33"/>
                                        </p:tgtEl>
                                      </p:cBhvr>
                                    </p:animEffect>
                                    <p:set>
                                      <p:cBhvr>
                                        <p:cTn id="298" dur="1" fill="hold">
                                          <p:stCondLst>
                                            <p:cond delay="999"/>
                                          </p:stCondLst>
                                        </p:cTn>
                                        <p:tgtEl>
                                          <p:spTgt spid="33"/>
                                        </p:tgtEl>
                                        <p:attrNameLst>
                                          <p:attrName>style.visibility</p:attrName>
                                        </p:attrNameLst>
                                      </p:cBhvr>
                                      <p:to>
                                        <p:strVal val="hidden"/>
                                      </p:to>
                                    </p:set>
                                  </p:childTnLst>
                                </p:cTn>
                              </p:par>
                              <p:par>
                                <p:cTn id="299" presetID="31" presetClass="exit" presetSubtype="0" fill="hold" grpId="1" nodeType="withEffect">
                                  <p:stCondLst>
                                    <p:cond delay="0"/>
                                  </p:stCondLst>
                                  <p:childTnLst>
                                    <p:anim calcmode="lin" valueType="num">
                                      <p:cBhvr>
                                        <p:cTn id="300" dur="1000"/>
                                        <p:tgtEl>
                                          <p:spTgt spid="48"/>
                                        </p:tgtEl>
                                        <p:attrNameLst>
                                          <p:attrName>ppt_w</p:attrName>
                                        </p:attrNameLst>
                                      </p:cBhvr>
                                      <p:tavLst>
                                        <p:tav tm="0">
                                          <p:val>
                                            <p:strVal val="ppt_w"/>
                                          </p:val>
                                        </p:tav>
                                        <p:tav tm="100000">
                                          <p:val>
                                            <p:fltVal val="0"/>
                                          </p:val>
                                        </p:tav>
                                      </p:tavLst>
                                    </p:anim>
                                    <p:anim calcmode="lin" valueType="num">
                                      <p:cBhvr>
                                        <p:cTn id="301" dur="1000"/>
                                        <p:tgtEl>
                                          <p:spTgt spid="48"/>
                                        </p:tgtEl>
                                        <p:attrNameLst>
                                          <p:attrName>ppt_h</p:attrName>
                                        </p:attrNameLst>
                                      </p:cBhvr>
                                      <p:tavLst>
                                        <p:tav tm="0">
                                          <p:val>
                                            <p:strVal val="ppt_h"/>
                                          </p:val>
                                        </p:tav>
                                        <p:tav tm="100000">
                                          <p:val>
                                            <p:fltVal val="0"/>
                                          </p:val>
                                        </p:tav>
                                      </p:tavLst>
                                    </p:anim>
                                    <p:anim calcmode="lin" valueType="num">
                                      <p:cBhvr>
                                        <p:cTn id="302" dur="1000"/>
                                        <p:tgtEl>
                                          <p:spTgt spid="48"/>
                                        </p:tgtEl>
                                        <p:attrNameLst>
                                          <p:attrName>style.rotation</p:attrName>
                                        </p:attrNameLst>
                                      </p:cBhvr>
                                      <p:tavLst>
                                        <p:tav tm="0">
                                          <p:val>
                                            <p:fltVal val="0"/>
                                          </p:val>
                                        </p:tav>
                                        <p:tav tm="100000">
                                          <p:val>
                                            <p:fltVal val="90"/>
                                          </p:val>
                                        </p:tav>
                                      </p:tavLst>
                                    </p:anim>
                                    <p:animEffect transition="out" filter="fade">
                                      <p:cBhvr>
                                        <p:cTn id="303" dur="1000"/>
                                        <p:tgtEl>
                                          <p:spTgt spid="48"/>
                                        </p:tgtEl>
                                      </p:cBhvr>
                                    </p:animEffect>
                                    <p:set>
                                      <p:cBhvr>
                                        <p:cTn id="304" dur="1" fill="hold">
                                          <p:stCondLst>
                                            <p:cond delay="999"/>
                                          </p:stCondLst>
                                        </p:cTn>
                                        <p:tgtEl>
                                          <p:spTgt spid="48"/>
                                        </p:tgtEl>
                                        <p:attrNameLst>
                                          <p:attrName>style.visibility</p:attrName>
                                        </p:attrNameLst>
                                      </p:cBhvr>
                                      <p:to>
                                        <p:strVal val="hidden"/>
                                      </p:to>
                                    </p:set>
                                  </p:childTnLst>
                                </p:cTn>
                              </p:par>
                              <p:par>
                                <p:cTn id="305" presetID="31" presetClass="exit" presetSubtype="0" fill="hold" nodeType="withEffect">
                                  <p:stCondLst>
                                    <p:cond delay="0"/>
                                  </p:stCondLst>
                                  <p:childTnLst>
                                    <p:anim calcmode="lin" valueType="num">
                                      <p:cBhvr>
                                        <p:cTn id="306" dur="1000"/>
                                        <p:tgtEl>
                                          <p:spTgt spid="39"/>
                                        </p:tgtEl>
                                        <p:attrNameLst>
                                          <p:attrName>ppt_w</p:attrName>
                                        </p:attrNameLst>
                                      </p:cBhvr>
                                      <p:tavLst>
                                        <p:tav tm="0">
                                          <p:val>
                                            <p:strVal val="ppt_w"/>
                                          </p:val>
                                        </p:tav>
                                        <p:tav tm="100000">
                                          <p:val>
                                            <p:fltVal val="0"/>
                                          </p:val>
                                        </p:tav>
                                      </p:tavLst>
                                    </p:anim>
                                    <p:anim calcmode="lin" valueType="num">
                                      <p:cBhvr>
                                        <p:cTn id="307" dur="1000"/>
                                        <p:tgtEl>
                                          <p:spTgt spid="39"/>
                                        </p:tgtEl>
                                        <p:attrNameLst>
                                          <p:attrName>ppt_h</p:attrName>
                                        </p:attrNameLst>
                                      </p:cBhvr>
                                      <p:tavLst>
                                        <p:tav tm="0">
                                          <p:val>
                                            <p:strVal val="ppt_h"/>
                                          </p:val>
                                        </p:tav>
                                        <p:tav tm="100000">
                                          <p:val>
                                            <p:fltVal val="0"/>
                                          </p:val>
                                        </p:tav>
                                      </p:tavLst>
                                    </p:anim>
                                    <p:anim calcmode="lin" valueType="num">
                                      <p:cBhvr>
                                        <p:cTn id="308" dur="1000"/>
                                        <p:tgtEl>
                                          <p:spTgt spid="39"/>
                                        </p:tgtEl>
                                        <p:attrNameLst>
                                          <p:attrName>style.rotation</p:attrName>
                                        </p:attrNameLst>
                                      </p:cBhvr>
                                      <p:tavLst>
                                        <p:tav tm="0">
                                          <p:val>
                                            <p:fltVal val="0"/>
                                          </p:val>
                                        </p:tav>
                                        <p:tav tm="100000">
                                          <p:val>
                                            <p:fltVal val="90"/>
                                          </p:val>
                                        </p:tav>
                                      </p:tavLst>
                                    </p:anim>
                                    <p:animEffect transition="out" filter="fade">
                                      <p:cBhvr>
                                        <p:cTn id="309" dur="1000"/>
                                        <p:tgtEl>
                                          <p:spTgt spid="39"/>
                                        </p:tgtEl>
                                      </p:cBhvr>
                                    </p:animEffect>
                                    <p:set>
                                      <p:cBhvr>
                                        <p:cTn id="310" dur="1" fill="hold">
                                          <p:stCondLst>
                                            <p:cond delay="999"/>
                                          </p:stCondLst>
                                        </p:cTn>
                                        <p:tgtEl>
                                          <p:spTgt spid="39"/>
                                        </p:tgtEl>
                                        <p:attrNameLst>
                                          <p:attrName>style.visibility</p:attrName>
                                        </p:attrNameLst>
                                      </p:cBhvr>
                                      <p:to>
                                        <p:strVal val="hidden"/>
                                      </p:to>
                                    </p:set>
                                  </p:childTnLst>
                                </p:cTn>
                              </p:par>
                              <p:par>
                                <p:cTn id="311" presetID="31" presetClass="exit" presetSubtype="0" fill="hold" grpId="1" nodeType="withEffect">
                                  <p:stCondLst>
                                    <p:cond delay="0"/>
                                  </p:stCondLst>
                                  <p:childTnLst>
                                    <p:anim calcmode="lin" valueType="num">
                                      <p:cBhvr>
                                        <p:cTn id="312" dur="1000"/>
                                        <p:tgtEl>
                                          <p:spTgt spid="50"/>
                                        </p:tgtEl>
                                        <p:attrNameLst>
                                          <p:attrName>ppt_w</p:attrName>
                                        </p:attrNameLst>
                                      </p:cBhvr>
                                      <p:tavLst>
                                        <p:tav tm="0">
                                          <p:val>
                                            <p:strVal val="ppt_w"/>
                                          </p:val>
                                        </p:tav>
                                        <p:tav tm="100000">
                                          <p:val>
                                            <p:fltVal val="0"/>
                                          </p:val>
                                        </p:tav>
                                      </p:tavLst>
                                    </p:anim>
                                    <p:anim calcmode="lin" valueType="num">
                                      <p:cBhvr>
                                        <p:cTn id="313" dur="1000"/>
                                        <p:tgtEl>
                                          <p:spTgt spid="50"/>
                                        </p:tgtEl>
                                        <p:attrNameLst>
                                          <p:attrName>ppt_h</p:attrName>
                                        </p:attrNameLst>
                                      </p:cBhvr>
                                      <p:tavLst>
                                        <p:tav tm="0">
                                          <p:val>
                                            <p:strVal val="ppt_h"/>
                                          </p:val>
                                        </p:tav>
                                        <p:tav tm="100000">
                                          <p:val>
                                            <p:fltVal val="0"/>
                                          </p:val>
                                        </p:tav>
                                      </p:tavLst>
                                    </p:anim>
                                    <p:anim calcmode="lin" valueType="num">
                                      <p:cBhvr>
                                        <p:cTn id="314" dur="1000"/>
                                        <p:tgtEl>
                                          <p:spTgt spid="50"/>
                                        </p:tgtEl>
                                        <p:attrNameLst>
                                          <p:attrName>style.rotation</p:attrName>
                                        </p:attrNameLst>
                                      </p:cBhvr>
                                      <p:tavLst>
                                        <p:tav tm="0">
                                          <p:val>
                                            <p:fltVal val="0"/>
                                          </p:val>
                                        </p:tav>
                                        <p:tav tm="100000">
                                          <p:val>
                                            <p:fltVal val="90"/>
                                          </p:val>
                                        </p:tav>
                                      </p:tavLst>
                                    </p:anim>
                                    <p:animEffect transition="out" filter="fade">
                                      <p:cBhvr>
                                        <p:cTn id="315" dur="1000"/>
                                        <p:tgtEl>
                                          <p:spTgt spid="50"/>
                                        </p:tgtEl>
                                      </p:cBhvr>
                                    </p:animEffect>
                                    <p:set>
                                      <p:cBhvr>
                                        <p:cTn id="316" dur="1" fill="hold">
                                          <p:stCondLst>
                                            <p:cond delay="999"/>
                                          </p:stCondLst>
                                        </p:cTn>
                                        <p:tgtEl>
                                          <p:spTgt spid="50"/>
                                        </p:tgtEl>
                                        <p:attrNameLst>
                                          <p:attrName>style.visibility</p:attrName>
                                        </p:attrNameLst>
                                      </p:cBhvr>
                                      <p:to>
                                        <p:strVal val="hidden"/>
                                      </p:to>
                                    </p:set>
                                  </p:childTnLst>
                                </p:cTn>
                              </p:par>
                              <p:par>
                                <p:cTn id="317" presetID="31" presetClass="exit" presetSubtype="0" fill="hold" nodeType="withEffect">
                                  <p:stCondLst>
                                    <p:cond delay="0"/>
                                  </p:stCondLst>
                                  <p:childTnLst>
                                    <p:anim calcmode="lin" valueType="num">
                                      <p:cBhvr>
                                        <p:cTn id="318" dur="1000"/>
                                        <p:tgtEl>
                                          <p:spTgt spid="38"/>
                                        </p:tgtEl>
                                        <p:attrNameLst>
                                          <p:attrName>ppt_w</p:attrName>
                                        </p:attrNameLst>
                                      </p:cBhvr>
                                      <p:tavLst>
                                        <p:tav tm="0">
                                          <p:val>
                                            <p:strVal val="ppt_w"/>
                                          </p:val>
                                        </p:tav>
                                        <p:tav tm="100000">
                                          <p:val>
                                            <p:fltVal val="0"/>
                                          </p:val>
                                        </p:tav>
                                      </p:tavLst>
                                    </p:anim>
                                    <p:anim calcmode="lin" valueType="num">
                                      <p:cBhvr>
                                        <p:cTn id="319" dur="1000"/>
                                        <p:tgtEl>
                                          <p:spTgt spid="38"/>
                                        </p:tgtEl>
                                        <p:attrNameLst>
                                          <p:attrName>ppt_h</p:attrName>
                                        </p:attrNameLst>
                                      </p:cBhvr>
                                      <p:tavLst>
                                        <p:tav tm="0">
                                          <p:val>
                                            <p:strVal val="ppt_h"/>
                                          </p:val>
                                        </p:tav>
                                        <p:tav tm="100000">
                                          <p:val>
                                            <p:fltVal val="0"/>
                                          </p:val>
                                        </p:tav>
                                      </p:tavLst>
                                    </p:anim>
                                    <p:anim calcmode="lin" valueType="num">
                                      <p:cBhvr>
                                        <p:cTn id="320" dur="1000"/>
                                        <p:tgtEl>
                                          <p:spTgt spid="38"/>
                                        </p:tgtEl>
                                        <p:attrNameLst>
                                          <p:attrName>style.rotation</p:attrName>
                                        </p:attrNameLst>
                                      </p:cBhvr>
                                      <p:tavLst>
                                        <p:tav tm="0">
                                          <p:val>
                                            <p:fltVal val="0"/>
                                          </p:val>
                                        </p:tav>
                                        <p:tav tm="100000">
                                          <p:val>
                                            <p:fltVal val="90"/>
                                          </p:val>
                                        </p:tav>
                                      </p:tavLst>
                                    </p:anim>
                                    <p:animEffect transition="out" filter="fade">
                                      <p:cBhvr>
                                        <p:cTn id="321" dur="1000"/>
                                        <p:tgtEl>
                                          <p:spTgt spid="38"/>
                                        </p:tgtEl>
                                      </p:cBhvr>
                                    </p:animEffect>
                                    <p:set>
                                      <p:cBhvr>
                                        <p:cTn id="322" dur="1" fill="hold">
                                          <p:stCondLst>
                                            <p:cond delay="999"/>
                                          </p:stCondLst>
                                        </p:cTn>
                                        <p:tgtEl>
                                          <p:spTgt spid="38"/>
                                        </p:tgtEl>
                                        <p:attrNameLst>
                                          <p:attrName>style.visibility</p:attrName>
                                        </p:attrNameLst>
                                      </p:cBhvr>
                                      <p:to>
                                        <p:strVal val="hidden"/>
                                      </p:to>
                                    </p:set>
                                  </p:childTnLst>
                                </p:cTn>
                              </p:par>
                              <p:par>
                                <p:cTn id="323" presetID="31" presetClass="exit" presetSubtype="0" fill="hold" grpId="1" nodeType="withEffect">
                                  <p:stCondLst>
                                    <p:cond delay="0"/>
                                  </p:stCondLst>
                                  <p:childTnLst>
                                    <p:anim calcmode="lin" valueType="num">
                                      <p:cBhvr>
                                        <p:cTn id="324" dur="1000"/>
                                        <p:tgtEl>
                                          <p:spTgt spid="49"/>
                                        </p:tgtEl>
                                        <p:attrNameLst>
                                          <p:attrName>ppt_w</p:attrName>
                                        </p:attrNameLst>
                                      </p:cBhvr>
                                      <p:tavLst>
                                        <p:tav tm="0">
                                          <p:val>
                                            <p:strVal val="ppt_w"/>
                                          </p:val>
                                        </p:tav>
                                        <p:tav tm="100000">
                                          <p:val>
                                            <p:fltVal val="0"/>
                                          </p:val>
                                        </p:tav>
                                      </p:tavLst>
                                    </p:anim>
                                    <p:anim calcmode="lin" valueType="num">
                                      <p:cBhvr>
                                        <p:cTn id="325" dur="1000"/>
                                        <p:tgtEl>
                                          <p:spTgt spid="49"/>
                                        </p:tgtEl>
                                        <p:attrNameLst>
                                          <p:attrName>ppt_h</p:attrName>
                                        </p:attrNameLst>
                                      </p:cBhvr>
                                      <p:tavLst>
                                        <p:tav tm="0">
                                          <p:val>
                                            <p:strVal val="ppt_h"/>
                                          </p:val>
                                        </p:tav>
                                        <p:tav tm="100000">
                                          <p:val>
                                            <p:fltVal val="0"/>
                                          </p:val>
                                        </p:tav>
                                      </p:tavLst>
                                    </p:anim>
                                    <p:anim calcmode="lin" valueType="num">
                                      <p:cBhvr>
                                        <p:cTn id="326" dur="1000"/>
                                        <p:tgtEl>
                                          <p:spTgt spid="49"/>
                                        </p:tgtEl>
                                        <p:attrNameLst>
                                          <p:attrName>style.rotation</p:attrName>
                                        </p:attrNameLst>
                                      </p:cBhvr>
                                      <p:tavLst>
                                        <p:tav tm="0">
                                          <p:val>
                                            <p:fltVal val="0"/>
                                          </p:val>
                                        </p:tav>
                                        <p:tav tm="100000">
                                          <p:val>
                                            <p:fltVal val="90"/>
                                          </p:val>
                                        </p:tav>
                                      </p:tavLst>
                                    </p:anim>
                                    <p:animEffect transition="out" filter="fade">
                                      <p:cBhvr>
                                        <p:cTn id="327" dur="1000"/>
                                        <p:tgtEl>
                                          <p:spTgt spid="49"/>
                                        </p:tgtEl>
                                      </p:cBhvr>
                                    </p:animEffect>
                                    <p:set>
                                      <p:cBhvr>
                                        <p:cTn id="328" dur="1" fill="hold">
                                          <p:stCondLst>
                                            <p:cond delay="999"/>
                                          </p:stCondLst>
                                        </p:cTn>
                                        <p:tgtEl>
                                          <p:spTgt spid="49"/>
                                        </p:tgtEl>
                                        <p:attrNameLst>
                                          <p:attrName>style.visibility</p:attrName>
                                        </p:attrNameLst>
                                      </p:cBhvr>
                                      <p:to>
                                        <p:strVal val="hidden"/>
                                      </p:to>
                                    </p:set>
                                  </p:childTnLst>
                                </p:cTn>
                              </p:par>
                            </p:childTnLst>
                          </p:cTn>
                        </p:par>
                        <p:par>
                          <p:cTn id="329" fill="hold">
                            <p:stCondLst>
                              <p:cond delay="1000"/>
                            </p:stCondLst>
                            <p:childTnLst>
                              <p:par>
                                <p:cTn id="330" presetID="6" presetClass="entr" presetSubtype="16" fill="hold" grpId="0" nodeType="afterEffect">
                                  <p:stCondLst>
                                    <p:cond delay="0"/>
                                  </p:stCondLst>
                                  <p:childTnLst>
                                    <p:set>
                                      <p:cBhvr>
                                        <p:cTn id="331" dur="1" fill="hold">
                                          <p:stCondLst>
                                            <p:cond delay="0"/>
                                          </p:stCondLst>
                                        </p:cTn>
                                        <p:tgtEl>
                                          <p:spTgt spid="10"/>
                                        </p:tgtEl>
                                        <p:attrNameLst>
                                          <p:attrName>style.visibility</p:attrName>
                                        </p:attrNameLst>
                                      </p:cBhvr>
                                      <p:to>
                                        <p:strVal val="visible"/>
                                      </p:to>
                                    </p:set>
                                    <p:animEffect transition="in" filter="circle(in)">
                                      <p:cBhvr>
                                        <p:cTn id="332" dur="1000"/>
                                        <p:tgtEl>
                                          <p:spTgt spid="10"/>
                                        </p:tgtEl>
                                      </p:cBhvr>
                                    </p:animEffect>
                                  </p:childTnLst>
                                </p:cTn>
                              </p:par>
                              <p:par>
                                <p:cTn id="333" presetID="35" presetClass="path" presetSubtype="0" accel="50000" decel="50000" fill="hold" grpId="0" nodeType="withEffect">
                                  <p:stCondLst>
                                    <p:cond delay="0"/>
                                  </p:stCondLst>
                                  <p:iterate type="lt">
                                    <p:tmPct val="4000"/>
                                  </p:iterate>
                                  <p:childTnLst>
                                    <p:animMotion origin="layout" path="M -5E-6 -2.96296E-6 L 0.34154 0.00162 " pathEditMode="relative" rAng="0" ptsTypes="AA">
                                      <p:cBhvr>
                                        <p:cTn id="334" dur="1300" fill="hold"/>
                                        <p:tgtEl>
                                          <p:spTgt spid="18"/>
                                        </p:tgtEl>
                                        <p:attrNameLst>
                                          <p:attrName>ppt_x</p:attrName>
                                          <p:attrName>ppt_y</p:attrName>
                                        </p:attrNameLst>
                                      </p:cBhvr>
                                      <p:rCtr x="17070" y="69"/>
                                    </p:animMotion>
                                  </p:childTnLst>
                                </p:cTn>
                              </p:par>
                            </p:childTnLst>
                          </p:cTn>
                        </p:par>
                      </p:childTnLst>
                    </p:cTn>
                  </p:par>
                  <p:par>
                    <p:cTn id="335" fill="hold">
                      <p:stCondLst>
                        <p:cond delay="indefinite"/>
                      </p:stCondLst>
                      <p:childTnLst>
                        <p:par>
                          <p:cTn id="336" fill="hold">
                            <p:stCondLst>
                              <p:cond delay="0"/>
                            </p:stCondLst>
                            <p:childTnLst>
                              <p:par>
                                <p:cTn id="337" presetID="10" presetClass="entr" presetSubtype="0" fill="hold" nodeType="clickEffect">
                                  <p:stCondLst>
                                    <p:cond delay="0"/>
                                  </p:stCondLst>
                                  <p:childTnLst>
                                    <p:set>
                                      <p:cBhvr>
                                        <p:cTn id="338" dur="1" fill="hold">
                                          <p:stCondLst>
                                            <p:cond delay="0"/>
                                          </p:stCondLst>
                                        </p:cTn>
                                        <p:tgtEl>
                                          <p:spTgt spid="51"/>
                                        </p:tgtEl>
                                        <p:attrNameLst>
                                          <p:attrName>style.visibility</p:attrName>
                                        </p:attrNameLst>
                                      </p:cBhvr>
                                      <p:to>
                                        <p:strVal val="visible"/>
                                      </p:to>
                                    </p:set>
                                    <p:animEffect transition="in" filter="fade">
                                      <p:cBhvr>
                                        <p:cTn id="339" dur="500"/>
                                        <p:tgtEl>
                                          <p:spTgt spid="51"/>
                                        </p:tgtEl>
                                      </p:cBhvr>
                                    </p:animEffect>
                                  </p:childTnLst>
                                </p:cTn>
                              </p:par>
                            </p:childTnLst>
                          </p:cTn>
                        </p:par>
                      </p:childTnLst>
                    </p:cTn>
                  </p:par>
                  <p:par>
                    <p:cTn id="340" fill="hold">
                      <p:stCondLst>
                        <p:cond delay="indefinite"/>
                      </p:stCondLst>
                      <p:childTnLst>
                        <p:par>
                          <p:cTn id="341" fill="hold">
                            <p:stCondLst>
                              <p:cond delay="0"/>
                            </p:stCondLst>
                            <p:childTnLst>
                              <p:par>
                                <p:cTn id="342" presetID="10" presetClass="entr" presetSubtype="0" fill="hold" nodeType="clickEffect">
                                  <p:stCondLst>
                                    <p:cond delay="0"/>
                                  </p:stCondLst>
                                  <p:childTnLst>
                                    <p:set>
                                      <p:cBhvr>
                                        <p:cTn id="343" dur="1" fill="hold">
                                          <p:stCondLst>
                                            <p:cond delay="0"/>
                                          </p:stCondLst>
                                        </p:cTn>
                                        <p:tgtEl>
                                          <p:spTgt spid="53"/>
                                        </p:tgtEl>
                                        <p:attrNameLst>
                                          <p:attrName>style.visibility</p:attrName>
                                        </p:attrNameLst>
                                      </p:cBhvr>
                                      <p:to>
                                        <p:strVal val="visible"/>
                                      </p:to>
                                    </p:set>
                                    <p:animEffect transition="in" filter="fade">
                                      <p:cBhvr>
                                        <p:cTn id="344" dur="500"/>
                                        <p:tgtEl>
                                          <p:spTgt spid="53"/>
                                        </p:tgtEl>
                                      </p:cBhvr>
                                    </p:animEffect>
                                  </p:childTnLst>
                                </p:cTn>
                              </p:par>
                            </p:childTnLst>
                          </p:cTn>
                        </p:par>
                      </p:childTnLst>
                    </p:cTn>
                  </p:par>
                  <p:par>
                    <p:cTn id="345" fill="hold">
                      <p:stCondLst>
                        <p:cond delay="indefinite"/>
                      </p:stCondLst>
                      <p:childTnLst>
                        <p:par>
                          <p:cTn id="346" fill="hold">
                            <p:stCondLst>
                              <p:cond delay="0"/>
                            </p:stCondLst>
                            <p:childTnLst>
                              <p:par>
                                <p:cTn id="347" presetID="10" presetClass="entr" presetSubtype="0" fill="hold" nodeType="clickEffect">
                                  <p:stCondLst>
                                    <p:cond delay="0"/>
                                  </p:stCondLst>
                                  <p:childTnLst>
                                    <p:set>
                                      <p:cBhvr>
                                        <p:cTn id="348" dur="1" fill="hold">
                                          <p:stCondLst>
                                            <p:cond delay="0"/>
                                          </p:stCondLst>
                                        </p:cTn>
                                        <p:tgtEl>
                                          <p:spTgt spid="52"/>
                                        </p:tgtEl>
                                        <p:attrNameLst>
                                          <p:attrName>style.visibility</p:attrName>
                                        </p:attrNameLst>
                                      </p:cBhvr>
                                      <p:to>
                                        <p:strVal val="visible"/>
                                      </p:to>
                                    </p:set>
                                    <p:animEffect transition="in" filter="fade">
                                      <p:cBhvr>
                                        <p:cTn id="34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animBg="1"/>
      <p:bldP spid="10" grpId="0" animBg="1"/>
      <p:bldP spid="11" grpId="0"/>
      <p:bldGraphic spid="15" grpId="0">
        <p:bldSub>
          <a:bldDgm/>
        </p:bldSub>
      </p:bldGraphic>
      <p:bldGraphic spid="15" grpId="1">
        <p:bldSub>
          <a:bldDgm/>
        </p:bldSub>
      </p:bldGraphic>
      <p:bldP spid="16" grpId="0" uiExpand="1" build="allAtOnce" animBg="1"/>
      <p:bldP spid="16" grpId="1" uiExpand="1" build="allAtOnce" animBg="1" rev="1"/>
      <p:bldP spid="17" grpId="0"/>
      <p:bldP spid="18" grpId="0"/>
      <p:bldP spid="25" grpId="0" animBg="1"/>
      <p:bldP spid="25" grpId="1" animBg="1"/>
      <p:bldP spid="31" grpId="0" animBg="1"/>
      <p:bldP spid="31" grpId="1" animBg="1"/>
      <p:bldP spid="48" grpId="0"/>
      <p:bldP spid="48" grpId="1"/>
      <p:bldP spid="49" grpId="0"/>
      <p:bldP spid="49" grpId="1"/>
      <p:bldP spid="50" grpId="0"/>
      <p:bldP spid="5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0"/>
            <a:ext cx="4037428"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p:cNvSpPr txBox="1"/>
          <p:nvPr/>
        </p:nvSpPr>
        <p:spPr>
          <a:xfrm>
            <a:off x="-2602524" y="2336393"/>
            <a:ext cx="3207435" cy="2185214"/>
          </a:xfrm>
          <a:prstGeom prst="rect">
            <a:avLst/>
          </a:prstGeom>
          <a:noFill/>
        </p:spPr>
        <p:txBody>
          <a:bodyPr wrap="square" rtlCol="0">
            <a:spAutoFit/>
          </a:bodyPr>
          <a:lstStyle/>
          <a:p>
            <a:r>
              <a:rPr lang="en-US" sz="4800" dirty="0">
                <a:solidFill>
                  <a:schemeClr val="bg1"/>
                </a:solidFill>
                <a:latin typeface="Adobe Caslon Pro Bold" panose="0205070206050A020403" pitchFamily="18" charset="0"/>
              </a:rPr>
              <a:t> Couche </a:t>
            </a:r>
            <a:r>
              <a:rPr lang="en-US" sz="8800" dirty="0">
                <a:solidFill>
                  <a:schemeClr val="bg1"/>
                </a:solidFill>
                <a:latin typeface="Adobe Caslon Pro Bold" panose="0205070206050A020403" pitchFamily="18" charset="0"/>
              </a:rPr>
              <a:t>Web</a:t>
            </a:r>
            <a:endParaRPr lang="fr-FR" sz="8800" dirty="0">
              <a:solidFill>
                <a:schemeClr val="bg1"/>
              </a:solidFill>
              <a:latin typeface="Adobe Caslon Pro Bold" panose="0205070206050A020403"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5876" y="766730"/>
            <a:ext cx="1750442" cy="133113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6293" y="3429000"/>
            <a:ext cx="1331135" cy="1331135"/>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0744" y="2212223"/>
            <a:ext cx="2059555" cy="1018129"/>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44955" y="4925433"/>
            <a:ext cx="1331135" cy="1295954"/>
          </a:xfrm>
          <a:prstGeom prst="rect">
            <a:avLst/>
          </a:prstGeom>
        </p:spPr>
      </p:pic>
      <p:cxnSp>
        <p:nvCxnSpPr>
          <p:cNvPr id="15" name="Elbow Connector 14"/>
          <p:cNvCxnSpPr/>
          <p:nvPr/>
        </p:nvCxnSpPr>
        <p:spPr>
          <a:xfrm rot="5400000">
            <a:off x="6498782" y="2353109"/>
            <a:ext cx="1547448" cy="1478848"/>
          </a:xfrm>
          <a:prstGeom prst="bentConnector3">
            <a:avLst>
              <a:gd name="adj1" fmla="val 50000"/>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6200000" flipH="1">
            <a:off x="7994529" y="2277727"/>
            <a:ext cx="1664417" cy="1629614"/>
          </a:xfrm>
          <a:prstGeom prst="bentConnector3">
            <a:avLst>
              <a:gd name="adj1" fmla="val 50000"/>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74244" y="3948472"/>
            <a:ext cx="1317674" cy="707886"/>
          </a:xfrm>
          <a:prstGeom prst="rect">
            <a:avLst/>
          </a:prstGeom>
          <a:noFill/>
        </p:spPr>
        <p:txBody>
          <a:bodyPr wrap="square" rtlCol="0">
            <a:spAutoFit/>
          </a:bodyPr>
          <a:lstStyle/>
          <a:p>
            <a:r>
              <a:rPr lang="en-US" sz="4000" dirty="0">
                <a:solidFill>
                  <a:schemeClr val="bg1"/>
                </a:solidFill>
                <a:latin typeface="Lucida Sans Unicode" panose="020B0602030504020204" pitchFamily="34" charset="0"/>
                <a:cs typeface="Lucida Sans Unicode" panose="020B0602030504020204" pitchFamily="34" charset="0"/>
              </a:rPr>
              <a:t>MVC</a:t>
            </a:r>
            <a:endParaRPr lang="fr-FR" sz="4000" dirty="0">
              <a:solidFill>
                <a:schemeClr val="bg1"/>
              </a:solidFill>
              <a:latin typeface="Lucida Sans Unicode" panose="020B0602030504020204" pitchFamily="34" charset="0"/>
              <a:cs typeface="Lucida Sans Unicode" panose="020B0602030504020204" pitchFamily="34" charset="0"/>
            </a:endParaRPr>
          </a:p>
        </p:txBody>
      </p:sp>
      <p:sp>
        <p:nvSpPr>
          <p:cNvPr id="31" name="TextBox 30"/>
          <p:cNvSpPr txBox="1"/>
          <p:nvPr/>
        </p:nvSpPr>
        <p:spPr>
          <a:xfrm>
            <a:off x="8480475" y="3924743"/>
            <a:ext cx="2661327" cy="707886"/>
          </a:xfrm>
          <a:prstGeom prst="rect">
            <a:avLst/>
          </a:prstGeom>
          <a:noFill/>
        </p:spPr>
        <p:txBody>
          <a:bodyPr wrap="square" rtlCol="0">
            <a:spAutoFit/>
          </a:bodyPr>
          <a:lstStyle/>
          <a:p>
            <a:r>
              <a:rPr lang="en-US" sz="4000" dirty="0">
                <a:solidFill>
                  <a:schemeClr val="bg1"/>
                </a:solidFill>
                <a:latin typeface="Lucida Sans Unicode" panose="020B0602030504020204" pitchFamily="34" charset="0"/>
                <a:cs typeface="Lucida Sans Unicode" panose="020B0602030504020204" pitchFamily="34" charset="0"/>
              </a:rPr>
              <a:t>WebForm</a:t>
            </a:r>
            <a:endParaRPr lang="fr-FR" sz="4000" dirty="0">
              <a:solidFill>
                <a:schemeClr val="bg1"/>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2125716657"/>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1500"/>
                                        <p:tgtEl>
                                          <p:spTgt spid="5"/>
                                        </p:tgtEl>
                                      </p:cBhvr>
                                    </p:animEffect>
                                  </p:childTnLst>
                                </p:cTn>
                              </p:par>
                            </p:childTnLst>
                          </p:cTn>
                        </p:par>
                        <p:par>
                          <p:cTn id="8" fill="hold">
                            <p:stCondLst>
                              <p:cond delay="1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000"/>
                                        <p:tgtEl>
                                          <p:spTgt spid="6"/>
                                        </p:tgtEl>
                                      </p:cBhvr>
                                    </p:animEffect>
                                  </p:childTnLst>
                                </p:cTn>
                              </p:par>
                            </p:childTnLst>
                          </p:cTn>
                        </p:par>
                        <p:par>
                          <p:cTn id="12" fill="hold">
                            <p:stCondLst>
                              <p:cond delay="2500"/>
                            </p:stCondLst>
                            <p:childTnLst>
                              <p:par>
                                <p:cTn id="13" presetID="63" presetClass="path" presetSubtype="0" accel="50000" decel="50000" fill="hold" grpId="0" nodeType="afterEffect">
                                  <p:stCondLst>
                                    <p:cond delay="0"/>
                                  </p:stCondLst>
                                  <p:childTnLst>
                                    <p:animMotion origin="layout" path="M -0.32774 -0.05972 L 0.25612 -0.01806 " pathEditMode="relative" rAng="0" ptsTypes="AA">
                                      <p:cBhvr>
                                        <p:cTn id="14" dur="750" fill="hold"/>
                                        <p:tgtEl>
                                          <p:spTgt spid="7"/>
                                        </p:tgtEl>
                                        <p:attrNameLst>
                                          <p:attrName>ppt_x</p:attrName>
                                          <p:attrName>ppt_y</p:attrName>
                                        </p:attrNameLst>
                                      </p:cBhvr>
                                      <p:rCtr x="29193" y="2083"/>
                                    </p:animMotion>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par>
                                <p:cTn id="20" presetID="63" presetClass="path" presetSubtype="0" accel="50000" decel="50000" fill="hold" nodeType="withEffect">
                                  <p:stCondLst>
                                    <p:cond delay="0"/>
                                  </p:stCondLst>
                                  <p:childTnLst>
                                    <p:animMotion origin="layout" path="M 0.00013 0.00023 L 0.16016 -0.00787 " pathEditMode="relative" rAng="0" ptsTypes="AA">
                                      <p:cBhvr>
                                        <p:cTn id="21" dur="750" fill="hold"/>
                                        <p:tgtEl>
                                          <p:spTgt spid="8"/>
                                        </p:tgtEl>
                                        <p:attrNameLst>
                                          <p:attrName>ppt_x</p:attrName>
                                          <p:attrName>ppt_y</p:attrName>
                                        </p:attrNameLst>
                                      </p:cBhvr>
                                      <p:rCtr x="7995" y="-417"/>
                                    </p:animMotion>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par>
                                <p:cTn id="27" presetID="63" presetClass="path" presetSubtype="0" accel="50000" decel="50000" fill="hold" nodeType="withEffect">
                                  <p:stCondLst>
                                    <p:cond delay="0"/>
                                  </p:stCondLst>
                                  <p:childTnLst>
                                    <p:animMotion origin="layout" path="M 0.00013 0.00023 L 0.16485 -0.0007 " pathEditMode="relative" rAng="0" ptsTypes="AA">
                                      <p:cBhvr>
                                        <p:cTn id="28" dur="750" fill="hold"/>
                                        <p:tgtEl>
                                          <p:spTgt spid="12"/>
                                        </p:tgtEl>
                                        <p:attrNameLst>
                                          <p:attrName>ppt_x</p:attrName>
                                          <p:attrName>ppt_y</p:attrName>
                                        </p:attrNameLst>
                                      </p:cBhvr>
                                      <p:rCtr x="8229" y="-46"/>
                                    </p:animMotion>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right)">
                                      <p:cBhvr>
                                        <p:cTn id="33" dur="500"/>
                                        <p:tgtEl>
                                          <p:spTgt spid="9"/>
                                        </p:tgtEl>
                                      </p:cBhvr>
                                    </p:animEffect>
                                  </p:childTnLst>
                                </p:cTn>
                              </p:par>
                              <p:par>
                                <p:cTn id="34" presetID="63" presetClass="path" presetSubtype="0" accel="50000" decel="50000" fill="hold" nodeType="withEffect">
                                  <p:stCondLst>
                                    <p:cond delay="0"/>
                                  </p:stCondLst>
                                  <p:childTnLst>
                                    <p:animMotion origin="layout" path="M 0.00013 0.00023 L 0.16485 -0.00069 " pathEditMode="relative" rAng="0" ptsTypes="AA">
                                      <p:cBhvr>
                                        <p:cTn id="35" dur="750" fill="hold"/>
                                        <p:tgtEl>
                                          <p:spTgt spid="9"/>
                                        </p:tgtEl>
                                        <p:attrNameLst>
                                          <p:attrName>ppt_x</p:attrName>
                                          <p:attrName>ppt_y</p:attrName>
                                        </p:attrNameLst>
                                      </p:cBhvr>
                                      <p:rCtr x="8229" y="-46"/>
                                    </p:animMotion>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right)">
                                      <p:cBhvr>
                                        <p:cTn id="40" dur="500"/>
                                        <p:tgtEl>
                                          <p:spTgt spid="13"/>
                                        </p:tgtEl>
                                      </p:cBhvr>
                                    </p:animEffect>
                                  </p:childTnLst>
                                </p:cTn>
                              </p:par>
                              <p:par>
                                <p:cTn id="41" presetID="63" presetClass="path" presetSubtype="0" accel="50000" decel="50000" fill="hold" nodeType="withEffect">
                                  <p:stCondLst>
                                    <p:cond delay="0"/>
                                  </p:stCondLst>
                                  <p:childTnLst>
                                    <p:animMotion origin="layout" path="M 0.00013 0.00023 L 0.16485 -0.00069 " pathEditMode="relative" rAng="0" ptsTypes="AA">
                                      <p:cBhvr>
                                        <p:cTn id="42" dur="750" fill="hold"/>
                                        <p:tgtEl>
                                          <p:spTgt spid="13"/>
                                        </p:tgtEl>
                                        <p:attrNameLst>
                                          <p:attrName>ppt_x</p:attrName>
                                          <p:attrName>ppt_y</p:attrName>
                                        </p:attrNameLst>
                                      </p:cBhvr>
                                      <p:rCtr x="8229" y="-46"/>
                                    </p:animMotion>
                                  </p:childTnLst>
                                </p:cTn>
                              </p:par>
                            </p:childTnLst>
                          </p:cTn>
                        </p:par>
                      </p:childTnLst>
                    </p:cTn>
                  </p:par>
                  <p:par>
                    <p:cTn id="43" fill="hold">
                      <p:stCondLst>
                        <p:cond delay="indefinite"/>
                      </p:stCondLst>
                      <p:childTnLst>
                        <p:par>
                          <p:cTn id="44" fill="hold">
                            <p:stCondLst>
                              <p:cond delay="0"/>
                            </p:stCondLst>
                            <p:childTnLst>
                              <p:par>
                                <p:cTn id="45" presetID="35" presetClass="path" presetSubtype="0" accel="50000" decel="50000" fill="hold" nodeType="clickEffect">
                                  <p:stCondLst>
                                    <p:cond delay="0"/>
                                  </p:stCondLst>
                                  <p:childTnLst>
                                    <p:animMotion origin="layout" path="M 0.16485 -0.00069 L -2.5E-6 -7.40741E-7 " pathEditMode="relative" rAng="0" ptsTypes="AA">
                                      <p:cBhvr>
                                        <p:cTn id="46" dur="500" fill="hold"/>
                                        <p:tgtEl>
                                          <p:spTgt spid="9"/>
                                        </p:tgtEl>
                                        <p:attrNameLst>
                                          <p:attrName>ppt_x</p:attrName>
                                          <p:attrName>ppt_y</p:attrName>
                                        </p:attrNameLst>
                                      </p:cBhvr>
                                      <p:rCtr x="-8242" y="23"/>
                                    </p:animMotion>
                                  </p:childTnLst>
                                </p:cTn>
                              </p:par>
                              <p:par>
                                <p:cTn id="47" presetID="22" presetClass="exit" presetSubtype="8" fill="hold" nodeType="withEffect">
                                  <p:stCondLst>
                                    <p:cond delay="0"/>
                                  </p:stCondLst>
                                  <p:childTnLst>
                                    <p:animEffect transition="out" filter="wipe(left)">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par>
                                <p:cTn id="50" presetID="35" presetClass="path" presetSubtype="0" accel="50000" decel="50000" fill="hold" nodeType="withEffect">
                                  <p:stCondLst>
                                    <p:cond delay="0"/>
                                  </p:stCondLst>
                                  <p:childTnLst>
                                    <p:animMotion origin="layout" path="M 0.16485 -0.0007 L -4.375E-6 7.40741E-7 " pathEditMode="relative" rAng="0" ptsTypes="AA">
                                      <p:cBhvr>
                                        <p:cTn id="51" dur="500" fill="hold"/>
                                        <p:tgtEl>
                                          <p:spTgt spid="12"/>
                                        </p:tgtEl>
                                        <p:attrNameLst>
                                          <p:attrName>ppt_x</p:attrName>
                                          <p:attrName>ppt_y</p:attrName>
                                        </p:attrNameLst>
                                      </p:cBhvr>
                                      <p:rCtr x="-8242" y="23"/>
                                    </p:animMotion>
                                  </p:childTnLst>
                                </p:cTn>
                              </p:par>
                              <p:par>
                                <p:cTn id="52" presetID="22" presetClass="exit" presetSubtype="8" fill="hold" nodeType="withEffect">
                                  <p:stCondLst>
                                    <p:cond delay="0"/>
                                  </p:stCondLst>
                                  <p:childTnLst>
                                    <p:animEffect transition="out" filter="wipe(left)">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par>
                                <p:cTn id="55" presetID="35" presetClass="path" presetSubtype="0" accel="50000" decel="50000" fill="hold" nodeType="withEffect">
                                  <p:stCondLst>
                                    <p:cond delay="0"/>
                                  </p:stCondLst>
                                  <p:childTnLst>
                                    <p:animMotion origin="layout" path="M 0.16485 -0.00069 L -4.375E-6 -1.48148E-6 " pathEditMode="relative" rAng="0" ptsTypes="AA">
                                      <p:cBhvr>
                                        <p:cTn id="56" dur="500" fill="hold"/>
                                        <p:tgtEl>
                                          <p:spTgt spid="13"/>
                                        </p:tgtEl>
                                        <p:attrNameLst>
                                          <p:attrName>ppt_x</p:attrName>
                                          <p:attrName>ppt_y</p:attrName>
                                        </p:attrNameLst>
                                      </p:cBhvr>
                                      <p:rCtr x="-8242" y="23"/>
                                    </p:animMotion>
                                  </p:childTnLst>
                                </p:cTn>
                              </p:par>
                              <p:par>
                                <p:cTn id="57" presetID="22" presetClass="exit" presetSubtype="8" fill="hold" nodeType="withEffect">
                                  <p:stCondLst>
                                    <p:cond delay="0"/>
                                  </p:stCondLst>
                                  <p:childTnLst>
                                    <p:animEffect transition="out" filter="wipe(left)">
                                      <p:cBhvr>
                                        <p:cTn id="58" dur="500"/>
                                        <p:tgtEl>
                                          <p:spTgt spid="13"/>
                                        </p:tgtEl>
                                      </p:cBhvr>
                                    </p:animEffect>
                                    <p:set>
                                      <p:cBhvr>
                                        <p:cTn id="59" dur="1" fill="hold">
                                          <p:stCondLst>
                                            <p:cond delay="499"/>
                                          </p:stCondLst>
                                        </p:cTn>
                                        <p:tgtEl>
                                          <p:spTgt spid="13"/>
                                        </p:tgtEl>
                                        <p:attrNameLst>
                                          <p:attrName>style.visibility</p:attrName>
                                        </p:attrNameLst>
                                      </p:cBhvr>
                                      <p:to>
                                        <p:strVal val="hidden"/>
                                      </p:to>
                                    </p:set>
                                  </p:childTnLst>
                                </p:cTn>
                              </p:par>
                              <p:par>
                                <p:cTn id="60" presetID="6" presetClass="emph" presetSubtype="0" fill="hold" nodeType="withEffect">
                                  <p:stCondLst>
                                    <p:cond delay="0"/>
                                  </p:stCondLst>
                                  <p:childTnLst>
                                    <p:animScale>
                                      <p:cBhvr>
                                        <p:cTn id="61" dur="2000" fill="hold"/>
                                        <p:tgtEl>
                                          <p:spTgt spid="8"/>
                                        </p:tgtEl>
                                      </p:cBhvr>
                                      <p:by x="150000" y="150000"/>
                                    </p:animScale>
                                  </p:childTnLst>
                                </p:cTn>
                              </p:par>
                              <p:par>
                                <p:cTn id="62" presetID="63" presetClass="path" presetSubtype="0" accel="50000" decel="50000" fill="hold" nodeType="withEffect">
                                  <p:stCondLst>
                                    <p:cond delay="0"/>
                                  </p:stCondLst>
                                  <p:childTnLst>
                                    <p:animMotion origin="layout" path="M 0.16016 -0.00787 L 0.3806 0.03726 " pathEditMode="relative" rAng="0" ptsTypes="AA">
                                      <p:cBhvr>
                                        <p:cTn id="63" dur="2000" fill="hold"/>
                                        <p:tgtEl>
                                          <p:spTgt spid="8"/>
                                        </p:tgtEl>
                                        <p:attrNameLst>
                                          <p:attrName>ppt_x</p:attrName>
                                          <p:attrName>ppt_y</p:attrName>
                                        </p:attrNameLst>
                                      </p:cBhvr>
                                      <p:rCtr x="11016" y="2245"/>
                                    </p:animMotion>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wipe(up)">
                                      <p:cBhvr>
                                        <p:cTn id="68" dur="1000"/>
                                        <p:tgtEl>
                                          <p:spTgt spid="27"/>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childTnLst>
                          </p:cTn>
                        </p:par>
                        <p:par>
                          <p:cTn id="73" fill="hold">
                            <p:stCondLst>
                              <p:cond delay="1500"/>
                            </p:stCondLst>
                            <p:childTnLst>
                              <p:par>
                                <p:cTn id="74" presetID="22" presetClass="entr" presetSubtype="1" fill="hold" nodeType="after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up)">
                                      <p:cBhvr>
                                        <p:cTn id="76" dur="1000"/>
                                        <p:tgtEl>
                                          <p:spTgt spid="15"/>
                                        </p:tgtEl>
                                      </p:cBhvr>
                                    </p:animEffect>
                                  </p:childTnLst>
                                </p:cTn>
                              </p:par>
                            </p:childTnLst>
                          </p:cTn>
                        </p:par>
                        <p:par>
                          <p:cTn id="77" fill="hold">
                            <p:stCondLst>
                              <p:cond delay="2500"/>
                            </p:stCondLst>
                            <p:childTnLst>
                              <p:par>
                                <p:cTn id="78" presetID="10" presetClass="entr" presetSubtype="0"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xit" presetSubtype="4" fill="hold" grpId="1" nodeType="clickEffect">
                                  <p:stCondLst>
                                    <p:cond delay="0"/>
                                  </p:stCondLst>
                                  <p:childTnLst>
                                    <p:animEffect transition="out" filter="wipe(down)">
                                      <p:cBhvr>
                                        <p:cTn id="84" dur="500"/>
                                        <p:tgtEl>
                                          <p:spTgt spid="31"/>
                                        </p:tgtEl>
                                      </p:cBhvr>
                                    </p:animEffect>
                                    <p:set>
                                      <p:cBhvr>
                                        <p:cTn id="85" dur="1" fill="hold">
                                          <p:stCondLst>
                                            <p:cond delay="499"/>
                                          </p:stCondLst>
                                        </p:cTn>
                                        <p:tgtEl>
                                          <p:spTgt spid="31"/>
                                        </p:tgtEl>
                                        <p:attrNameLst>
                                          <p:attrName>style.visibility</p:attrName>
                                        </p:attrNameLst>
                                      </p:cBhvr>
                                      <p:to>
                                        <p:strVal val="hidden"/>
                                      </p:to>
                                    </p:set>
                                  </p:childTnLst>
                                </p:cTn>
                              </p:par>
                              <p:par>
                                <p:cTn id="86" presetID="22" presetClass="exit" presetSubtype="4" fill="hold" grpId="1" nodeType="withEffect">
                                  <p:stCondLst>
                                    <p:cond delay="0"/>
                                  </p:stCondLst>
                                  <p:childTnLst>
                                    <p:animEffect transition="out" filter="wipe(down)">
                                      <p:cBhvr>
                                        <p:cTn id="87" dur="500"/>
                                        <p:tgtEl>
                                          <p:spTgt spid="30"/>
                                        </p:tgtEl>
                                      </p:cBhvr>
                                    </p:animEffect>
                                    <p:set>
                                      <p:cBhvr>
                                        <p:cTn id="88" dur="1" fill="hold">
                                          <p:stCondLst>
                                            <p:cond delay="499"/>
                                          </p:stCondLst>
                                        </p:cTn>
                                        <p:tgtEl>
                                          <p:spTgt spid="30"/>
                                        </p:tgtEl>
                                        <p:attrNameLst>
                                          <p:attrName>style.visibility</p:attrName>
                                        </p:attrNameLst>
                                      </p:cBhvr>
                                      <p:to>
                                        <p:strVal val="hidden"/>
                                      </p:to>
                                    </p:set>
                                  </p:childTnLst>
                                </p:cTn>
                              </p:par>
                            </p:childTnLst>
                          </p:cTn>
                        </p:par>
                        <p:par>
                          <p:cTn id="89" fill="hold">
                            <p:stCondLst>
                              <p:cond delay="500"/>
                            </p:stCondLst>
                            <p:childTnLst>
                              <p:par>
                                <p:cTn id="90" presetID="22" presetClass="exit" presetSubtype="4" fill="hold" nodeType="afterEffect">
                                  <p:stCondLst>
                                    <p:cond delay="0"/>
                                  </p:stCondLst>
                                  <p:childTnLst>
                                    <p:animEffect transition="out" filter="wipe(down)">
                                      <p:cBhvr>
                                        <p:cTn id="91" dur="500"/>
                                        <p:tgtEl>
                                          <p:spTgt spid="27"/>
                                        </p:tgtEl>
                                      </p:cBhvr>
                                    </p:animEffect>
                                    <p:set>
                                      <p:cBhvr>
                                        <p:cTn id="92" dur="1" fill="hold">
                                          <p:stCondLst>
                                            <p:cond delay="499"/>
                                          </p:stCondLst>
                                        </p:cTn>
                                        <p:tgtEl>
                                          <p:spTgt spid="27"/>
                                        </p:tgtEl>
                                        <p:attrNameLst>
                                          <p:attrName>style.visibility</p:attrName>
                                        </p:attrNameLst>
                                      </p:cBhvr>
                                      <p:to>
                                        <p:strVal val="hidden"/>
                                      </p:to>
                                    </p:set>
                                  </p:childTnLst>
                                </p:cTn>
                              </p:par>
                              <p:par>
                                <p:cTn id="93" presetID="22" presetClass="exit" presetSubtype="4" fill="hold" nodeType="withEffect">
                                  <p:stCondLst>
                                    <p:cond delay="0"/>
                                  </p:stCondLst>
                                  <p:childTnLst>
                                    <p:animEffect transition="out" filter="wipe(down)">
                                      <p:cBhvr>
                                        <p:cTn id="94" dur="500"/>
                                        <p:tgtEl>
                                          <p:spTgt spid="15"/>
                                        </p:tgtEl>
                                      </p:cBhvr>
                                    </p:animEffect>
                                    <p:set>
                                      <p:cBhvr>
                                        <p:cTn id="95" dur="1" fill="hold">
                                          <p:stCondLst>
                                            <p:cond delay="499"/>
                                          </p:stCondLst>
                                        </p:cTn>
                                        <p:tgtEl>
                                          <p:spTgt spid="15"/>
                                        </p:tgtEl>
                                        <p:attrNameLst>
                                          <p:attrName>style.visibility</p:attrName>
                                        </p:attrNameLst>
                                      </p:cBhvr>
                                      <p:to>
                                        <p:strVal val="hidden"/>
                                      </p:to>
                                    </p:set>
                                  </p:childTnLst>
                                </p:cTn>
                              </p:par>
                            </p:childTnLst>
                          </p:cTn>
                        </p:par>
                        <p:par>
                          <p:cTn id="96" fill="hold">
                            <p:stCondLst>
                              <p:cond delay="1000"/>
                            </p:stCondLst>
                            <p:childTnLst>
                              <p:par>
                                <p:cTn id="97" presetID="6" presetClass="emph" presetSubtype="0" fill="hold" nodeType="afterEffect">
                                  <p:stCondLst>
                                    <p:cond delay="0"/>
                                  </p:stCondLst>
                                  <p:childTnLst>
                                    <p:animScale>
                                      <p:cBhvr>
                                        <p:cTn id="98" dur="750" fill="hold"/>
                                        <p:tgtEl>
                                          <p:spTgt spid="8"/>
                                        </p:tgtEl>
                                      </p:cBhvr>
                                      <p:by x="0" y="0"/>
                                    </p:animScale>
                                  </p:childTnLst>
                                </p:cTn>
                              </p:par>
                              <p:par>
                                <p:cTn id="99" presetID="22" presetClass="entr" presetSubtype="2" fill="hold" nodeType="withEffect">
                                  <p:stCondLst>
                                    <p:cond delay="0"/>
                                  </p:stCondLst>
                                  <p:childTnLst>
                                    <p:set>
                                      <p:cBhvr>
                                        <p:cTn id="100" dur="1" fill="hold">
                                          <p:stCondLst>
                                            <p:cond delay="0"/>
                                          </p:stCondLst>
                                        </p:cTn>
                                        <p:tgtEl>
                                          <p:spTgt spid="9"/>
                                        </p:tgtEl>
                                        <p:attrNameLst>
                                          <p:attrName>style.visibility</p:attrName>
                                        </p:attrNameLst>
                                      </p:cBhvr>
                                      <p:to>
                                        <p:strVal val="visible"/>
                                      </p:to>
                                    </p:set>
                                    <p:animEffect transition="in" filter="wipe(right)">
                                      <p:cBhvr>
                                        <p:cTn id="101" dur="500"/>
                                        <p:tgtEl>
                                          <p:spTgt spid="9"/>
                                        </p:tgtEl>
                                      </p:cBhvr>
                                    </p:animEffect>
                                  </p:childTnLst>
                                </p:cTn>
                              </p:par>
                              <p:par>
                                <p:cTn id="102" presetID="63" presetClass="path" presetSubtype="0" accel="50000" decel="50000" fill="hold" nodeType="withEffect">
                                  <p:stCondLst>
                                    <p:cond delay="0"/>
                                  </p:stCondLst>
                                  <p:childTnLst>
                                    <p:animMotion origin="layout" path="M -2.5E-6 -7.40741E-7 L 0.77383 -0.00278 " pathEditMode="relative" rAng="0" ptsTypes="AA">
                                      <p:cBhvr>
                                        <p:cTn id="103" dur="1250" fill="hold"/>
                                        <p:tgtEl>
                                          <p:spTgt spid="9"/>
                                        </p:tgtEl>
                                        <p:attrNameLst>
                                          <p:attrName>ppt_x</p:attrName>
                                          <p:attrName>ppt_y</p:attrName>
                                        </p:attrNameLst>
                                      </p:cBhvr>
                                      <p:rCtr x="38685" y="-139"/>
                                    </p:animMotion>
                                  </p:childTnLst>
                                </p:cTn>
                              </p:par>
                              <p:par>
                                <p:cTn id="104" presetID="22" presetClass="entr" presetSubtype="2" fill="hold" nodeType="withEffect">
                                  <p:stCondLst>
                                    <p:cond delay="0"/>
                                  </p:stCondLst>
                                  <p:childTnLst>
                                    <p:set>
                                      <p:cBhvr>
                                        <p:cTn id="105" dur="1" fill="hold">
                                          <p:stCondLst>
                                            <p:cond delay="0"/>
                                          </p:stCondLst>
                                        </p:cTn>
                                        <p:tgtEl>
                                          <p:spTgt spid="12"/>
                                        </p:tgtEl>
                                        <p:attrNameLst>
                                          <p:attrName>style.visibility</p:attrName>
                                        </p:attrNameLst>
                                      </p:cBhvr>
                                      <p:to>
                                        <p:strVal val="visible"/>
                                      </p:to>
                                    </p:set>
                                    <p:animEffect transition="in" filter="wipe(right)">
                                      <p:cBhvr>
                                        <p:cTn id="106" dur="500"/>
                                        <p:tgtEl>
                                          <p:spTgt spid="12"/>
                                        </p:tgtEl>
                                      </p:cBhvr>
                                    </p:animEffect>
                                  </p:childTnLst>
                                </p:cTn>
                              </p:par>
                              <p:par>
                                <p:cTn id="107" presetID="63" presetClass="path" presetSubtype="0" accel="50000" decel="50000" fill="hold" nodeType="withEffect">
                                  <p:stCondLst>
                                    <p:cond delay="0"/>
                                  </p:stCondLst>
                                  <p:childTnLst>
                                    <p:animMotion origin="layout" path="M -4.375E-6 7.40741E-7 L 0.77383 -0.00278 " pathEditMode="relative" rAng="0" ptsTypes="AA">
                                      <p:cBhvr>
                                        <p:cTn id="108" dur="1250" fill="hold"/>
                                        <p:tgtEl>
                                          <p:spTgt spid="12"/>
                                        </p:tgtEl>
                                        <p:attrNameLst>
                                          <p:attrName>ppt_x</p:attrName>
                                          <p:attrName>ppt_y</p:attrName>
                                        </p:attrNameLst>
                                      </p:cBhvr>
                                      <p:rCtr x="38685" y="-139"/>
                                    </p:animMotion>
                                  </p:childTnLst>
                                </p:cTn>
                              </p:par>
                              <p:par>
                                <p:cTn id="109" presetID="22" presetClass="entr" presetSubtype="2" fill="hold" nodeType="withEffect">
                                  <p:stCondLst>
                                    <p:cond delay="0"/>
                                  </p:stCondLst>
                                  <p:childTnLst>
                                    <p:set>
                                      <p:cBhvr>
                                        <p:cTn id="110" dur="1" fill="hold">
                                          <p:stCondLst>
                                            <p:cond delay="0"/>
                                          </p:stCondLst>
                                        </p:cTn>
                                        <p:tgtEl>
                                          <p:spTgt spid="13"/>
                                        </p:tgtEl>
                                        <p:attrNameLst>
                                          <p:attrName>style.visibility</p:attrName>
                                        </p:attrNameLst>
                                      </p:cBhvr>
                                      <p:to>
                                        <p:strVal val="visible"/>
                                      </p:to>
                                    </p:set>
                                    <p:animEffect transition="in" filter="wipe(right)">
                                      <p:cBhvr>
                                        <p:cTn id="111" dur="500"/>
                                        <p:tgtEl>
                                          <p:spTgt spid="13"/>
                                        </p:tgtEl>
                                      </p:cBhvr>
                                    </p:animEffect>
                                  </p:childTnLst>
                                </p:cTn>
                              </p:par>
                              <p:par>
                                <p:cTn id="112" presetID="63" presetClass="path" presetSubtype="0" accel="50000" decel="50000" fill="hold" nodeType="withEffect">
                                  <p:stCondLst>
                                    <p:cond delay="0"/>
                                  </p:stCondLst>
                                  <p:childTnLst>
                                    <p:animMotion origin="layout" path="M -4.375E-6 -1.48148E-6 L 0.78451 -0.00625 " pathEditMode="relative" rAng="0" ptsTypes="AA">
                                      <p:cBhvr>
                                        <p:cTn id="113" dur="1250" fill="hold"/>
                                        <p:tgtEl>
                                          <p:spTgt spid="13"/>
                                        </p:tgtEl>
                                        <p:attrNameLst>
                                          <p:attrName>ppt_x</p:attrName>
                                          <p:attrName>ppt_y</p:attrName>
                                        </p:attrNameLst>
                                      </p:cBhvr>
                                      <p:rCtr x="39219"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30" grpId="0"/>
      <p:bldP spid="30" grpId="1"/>
      <p:bldP spid="31" grpId="0"/>
      <p:bldP spid="3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1999" cy="6858000"/>
          </a:xfrm>
          <a:prstGeom prst="rect">
            <a:avLst/>
          </a:prstGeom>
          <a:solidFill>
            <a:schemeClr val="accent3">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4972" y="3429000"/>
            <a:ext cx="2369544" cy="92846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70587" y="351692"/>
            <a:ext cx="1012874" cy="1012874"/>
          </a:xfrm>
          <a:prstGeom prst="rect">
            <a:avLst/>
          </a:prstGeom>
        </p:spPr>
      </p:pic>
      <p:sp>
        <p:nvSpPr>
          <p:cNvPr id="11" name="Oval 10"/>
          <p:cNvSpPr/>
          <p:nvPr/>
        </p:nvSpPr>
        <p:spPr>
          <a:xfrm>
            <a:off x="8328075" y="351692"/>
            <a:ext cx="1350498" cy="128016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Controller</a:t>
            </a:r>
            <a:endParaRPr lang="fr-FR" dirty="0"/>
          </a:p>
        </p:txBody>
      </p:sp>
      <p:sp>
        <p:nvSpPr>
          <p:cNvPr id="12" name="Oval 11"/>
          <p:cNvSpPr/>
          <p:nvPr/>
        </p:nvSpPr>
        <p:spPr>
          <a:xfrm>
            <a:off x="10353821" y="3253154"/>
            <a:ext cx="1350498" cy="1280160"/>
          </a:xfrm>
          <a:prstGeom prst="ellipse">
            <a:avLst/>
          </a:prstGeom>
          <a:solidFill>
            <a:srgbClr val="C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Model</a:t>
            </a:r>
          </a:p>
        </p:txBody>
      </p:sp>
      <p:sp>
        <p:nvSpPr>
          <p:cNvPr id="13" name="Oval 12"/>
          <p:cNvSpPr/>
          <p:nvPr/>
        </p:nvSpPr>
        <p:spPr>
          <a:xfrm>
            <a:off x="6700910" y="3175782"/>
            <a:ext cx="1350498" cy="1280160"/>
          </a:xfrm>
          <a:prstGeom prst="ellipse">
            <a:avLst/>
          </a:prstGeom>
          <a:solidFill>
            <a:schemeClr val="accent6">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endParaRPr lang="fr-FR" dirty="0"/>
          </a:p>
        </p:txBody>
      </p:sp>
      <p:sp>
        <p:nvSpPr>
          <p:cNvPr id="14" name="Right Arrow 13"/>
          <p:cNvSpPr/>
          <p:nvPr/>
        </p:nvSpPr>
        <p:spPr>
          <a:xfrm>
            <a:off x="6316394" y="731520"/>
            <a:ext cx="1735014"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5" name="Right Arrow 14"/>
          <p:cNvSpPr/>
          <p:nvPr/>
        </p:nvSpPr>
        <p:spPr>
          <a:xfrm rot="3087194">
            <a:off x="8887976" y="2332887"/>
            <a:ext cx="1956327"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6" name="Right Arrow 15"/>
          <p:cNvSpPr/>
          <p:nvPr/>
        </p:nvSpPr>
        <p:spPr>
          <a:xfrm rot="3087194" flipH="1">
            <a:off x="9220508" y="2042564"/>
            <a:ext cx="1927344"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7" name="Right Arrow 16"/>
          <p:cNvSpPr/>
          <p:nvPr/>
        </p:nvSpPr>
        <p:spPr>
          <a:xfrm rot="7212152">
            <a:off x="7349592" y="2196814"/>
            <a:ext cx="1735014"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8" name="Right Arrow 17"/>
          <p:cNvSpPr/>
          <p:nvPr/>
        </p:nvSpPr>
        <p:spPr>
          <a:xfrm rot="3303379" flipH="1">
            <a:off x="5294058" y="2093532"/>
            <a:ext cx="1980814"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13659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43" presetClass="path" presetSubtype="0" accel="50000" decel="50000" fill="hold" nodeType="afterEffect">
                                  <p:stCondLst>
                                    <p:cond delay="0"/>
                                  </p:stCondLst>
                                  <p:childTnLst>
                                    <p:animMotion origin="layout" path="M -4.79167E-6 -2.59259E-6 L 0.11641 -2.59259E-6 C 0.16875 -2.59259E-6 0.23321 -0.08032 0.23321 -0.1456 L 0.23321 -0.29074 " pathEditMode="relative" rAng="0" ptsTypes="AAAA">
                                      <p:cBhvr>
                                        <p:cTn id="10" dur="2000" fill="hold"/>
                                        <p:tgtEl>
                                          <p:spTgt spid="9"/>
                                        </p:tgtEl>
                                        <p:attrNameLst>
                                          <p:attrName>ppt_x</p:attrName>
                                          <p:attrName>ppt_y</p:attrName>
                                        </p:attrNameLst>
                                      </p:cBhvr>
                                      <p:rCtr x="11654" y="-14537"/>
                                    </p:animMotion>
                                  </p:childTnLst>
                                </p:cTn>
                              </p:par>
                            </p:childTnLst>
                          </p:cTn>
                        </p:par>
                        <p:par>
                          <p:cTn id="11" fill="hold">
                            <p:stCondLst>
                              <p:cond delay="2500"/>
                            </p:stCondLst>
                            <p:childTnLst>
                              <p:par>
                                <p:cTn id="12" presetID="6" presetClass="emph" presetSubtype="0" fill="hold" nodeType="afterEffect">
                                  <p:stCondLst>
                                    <p:cond delay="0"/>
                                  </p:stCondLst>
                                  <p:childTnLst>
                                    <p:animScale>
                                      <p:cBhvr>
                                        <p:cTn id="13" dur="1000" fill="hold"/>
                                        <p:tgtEl>
                                          <p:spTgt spid="9"/>
                                        </p:tgtEl>
                                      </p:cBhvr>
                                      <p:by x="150000" y="150000"/>
                                    </p:animScale>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500"/>
                            </p:stCondLst>
                            <p:childTnLst>
                              <p:par>
                                <p:cTn id="25" presetID="6" presetClass="entr" presetSubtype="32"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ircle(out)">
                                      <p:cBhvr>
                                        <p:cTn id="27" dur="75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500"/>
                                        <p:tgtEl>
                                          <p:spTgt spid="15"/>
                                        </p:tgtEl>
                                      </p:cBhvr>
                                    </p:animEffect>
                                  </p:childTnLst>
                                </p:cTn>
                              </p:par>
                            </p:childTnLst>
                          </p:cTn>
                        </p:par>
                        <p:par>
                          <p:cTn id="33" fill="hold">
                            <p:stCondLst>
                              <p:cond delay="500"/>
                            </p:stCondLst>
                            <p:childTnLst>
                              <p:par>
                                <p:cTn id="34" presetID="6" presetClass="entr" presetSubtype="32"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circle(out)">
                                      <p:cBhvr>
                                        <p:cTn id="36" dur="750"/>
                                        <p:tgtEl>
                                          <p:spTgt spid="12"/>
                                        </p:tgtEl>
                                      </p:cBhvr>
                                    </p:animEffect>
                                  </p:childTnLst>
                                </p:cTn>
                              </p:par>
                            </p:childTnLst>
                          </p:cTn>
                        </p:par>
                        <p:par>
                          <p:cTn id="37" fill="hold">
                            <p:stCondLst>
                              <p:cond delay="1250"/>
                            </p:stCondLst>
                            <p:childTnLst>
                              <p:par>
                                <p:cTn id="38" presetID="22" presetClass="entr" presetSubtype="4"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up)">
                                      <p:cBhvr>
                                        <p:cTn id="45" dur="500"/>
                                        <p:tgtEl>
                                          <p:spTgt spid="17"/>
                                        </p:tgtEl>
                                      </p:cBhvr>
                                    </p:animEffect>
                                  </p:childTnLst>
                                </p:cTn>
                              </p:par>
                            </p:childTnLst>
                          </p:cTn>
                        </p:par>
                        <p:par>
                          <p:cTn id="46" fill="hold">
                            <p:stCondLst>
                              <p:cond delay="500"/>
                            </p:stCondLst>
                            <p:childTnLst>
                              <p:par>
                                <p:cTn id="47" presetID="6" presetClass="entr" presetSubtype="32"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circle(out)">
                                      <p:cBhvr>
                                        <p:cTn id="49" dur="75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down)">
                                      <p:cBhvr>
                                        <p:cTn id="5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050" y="2243565"/>
            <a:ext cx="1625050" cy="162505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4359" y="81521"/>
            <a:ext cx="2320636" cy="1740477"/>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9241" y="2417618"/>
            <a:ext cx="2346265" cy="126595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4677" y="4406482"/>
            <a:ext cx="2112385" cy="1532168"/>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63530" y="4381500"/>
            <a:ext cx="1724395" cy="1582133"/>
          </a:xfrm>
          <a:prstGeom prst="rect">
            <a:avLst/>
          </a:prstGeom>
        </p:spPr>
      </p:pic>
    </p:spTree>
    <p:extLst>
      <p:ext uri="{BB962C8B-B14F-4D97-AF65-F5344CB8AC3E}">
        <p14:creationId xmlns:p14="http://schemas.microsoft.com/office/powerpoint/2010/main" val="33155052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path" presetSubtype="0" accel="50000" decel="50000" fill="hold" nodeType="afterEffect">
                                  <p:stCondLst>
                                    <p:cond delay="0"/>
                                  </p:stCondLst>
                                  <p:childTnLst>
                                    <p:animMotion origin="layout" path="M -3.33333E-6 -1.85185E-6 L 0.27253 -1.85185E-6 C 0.39453 -1.85185E-6 0.54558 -0.08611 0.54558 -0.15532 L 0.54558 -0.31018 " pathEditMode="relative" rAng="0" ptsTypes="AAAA">
                                      <p:cBhvr>
                                        <p:cTn id="6" dur="2000" fill="hold"/>
                                        <p:tgtEl>
                                          <p:spTgt spid="6"/>
                                        </p:tgtEl>
                                        <p:attrNameLst>
                                          <p:attrName>ppt_x</p:attrName>
                                          <p:attrName>ppt_y</p:attrName>
                                        </p:attrNameLst>
                                      </p:cBhvr>
                                      <p:rCtr x="27279" y="-15509"/>
                                    </p:animMotion>
                                  </p:childTnLst>
                                </p:cTn>
                              </p:par>
                            </p:childTnLst>
                          </p:cTn>
                        </p:par>
                        <p:par>
                          <p:cTn id="7" fill="hold">
                            <p:stCondLst>
                              <p:cond delay="2000"/>
                            </p:stCondLst>
                            <p:childTnLst>
                              <p:par>
                                <p:cTn id="8" presetID="6" presetClass="emph" presetSubtype="0" fill="hold" nodeType="afterEffect">
                                  <p:stCondLst>
                                    <p:cond delay="0"/>
                                  </p:stCondLst>
                                  <p:childTnLst>
                                    <p:animScale>
                                      <p:cBhvr>
                                        <p:cTn id="9" dur="1000" fill="hold"/>
                                        <p:tgtEl>
                                          <p:spTgt spid="6"/>
                                        </p:tgtEl>
                                      </p:cBhvr>
                                      <p:by x="150000" y="15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0970" y="3117144"/>
            <a:ext cx="1125887" cy="1096131"/>
          </a:xfrm>
          <a:prstGeom prst="rect">
            <a:avLst/>
          </a:prstGeom>
        </p:spPr>
      </p:pic>
      <p:sp>
        <p:nvSpPr>
          <p:cNvPr id="8" name="Rectangle 7"/>
          <p:cNvSpPr/>
          <p:nvPr/>
        </p:nvSpPr>
        <p:spPr>
          <a:xfrm>
            <a:off x="0" y="0"/>
            <a:ext cx="12191999" cy="6858000"/>
          </a:xfrm>
          <a:prstGeom prst="rect">
            <a:avLst/>
          </a:prstGeom>
          <a:solidFill>
            <a:schemeClr val="accent3">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1420" y="3961149"/>
            <a:ext cx="2330935" cy="1061806"/>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99645" y="3520728"/>
            <a:ext cx="2419642" cy="145298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0606" y="624672"/>
            <a:ext cx="1063598" cy="106359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3538" y="815904"/>
            <a:ext cx="2443530" cy="681134"/>
          </a:xfrm>
          <a:prstGeom prst="rect">
            <a:avLst/>
          </a:prstGeom>
        </p:spPr>
      </p:pic>
    </p:spTree>
    <p:extLst>
      <p:ext uri="{BB962C8B-B14F-4D97-AF65-F5344CB8AC3E}">
        <p14:creationId xmlns:p14="http://schemas.microsoft.com/office/powerpoint/2010/main" val="210131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grpId="0" nodeType="withEffect">
                                  <p:stCondLst>
                                    <p:cond delay="0"/>
                                  </p:stCondLst>
                                  <p:childTnLst>
                                    <p:animEffect transition="out" filter="wipe(left)">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50" presetClass="path" presetSubtype="0" accel="50000" decel="50000" fill="hold" nodeType="withEffect">
                                  <p:stCondLst>
                                    <p:cond delay="0"/>
                                  </p:stCondLst>
                                  <p:childTnLst>
                                    <p:animMotion origin="layout" path="M 3.33333E-6 -7.40741E-7 L 0.23463 -7.40741E-7 C 0.33984 -7.40741E-7 0.4694 0.09514 0.4694 0.17245 L 0.4694 0.3456 " pathEditMode="relative" rAng="0" ptsTypes="AAAA">
                                      <p:cBhvr>
                                        <p:cTn id="9" dur="2000" fill="hold"/>
                                        <p:tgtEl>
                                          <p:spTgt spid="6"/>
                                        </p:tgtEl>
                                        <p:attrNameLst>
                                          <p:attrName>ppt_x</p:attrName>
                                          <p:attrName>ppt_y</p:attrName>
                                        </p:attrNameLst>
                                      </p:cBhvr>
                                      <p:rCtr x="23477" y="17269"/>
                                    </p:animMotion>
                                  </p:childTnLst>
                                </p:cTn>
                              </p:par>
                            </p:childTnLst>
                          </p:cTn>
                        </p:par>
                        <p:par>
                          <p:cTn id="10" fill="hold">
                            <p:stCondLst>
                              <p:cond delay="2000"/>
                            </p:stCondLst>
                            <p:childTnLst>
                              <p:par>
                                <p:cTn id="11" presetID="6" presetClass="emph" presetSubtype="0" fill="hold" nodeType="afterEffect">
                                  <p:stCondLst>
                                    <p:cond delay="0"/>
                                  </p:stCondLst>
                                  <p:childTnLst>
                                    <p:animScale>
                                      <p:cBhvr>
                                        <p:cTn id="12" dur="1000" fill="hold"/>
                                        <p:tgtEl>
                                          <p:spTgt spid="6"/>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0-#ppt_h/2"/>
                                          </p:val>
                                        </p:tav>
                                        <p:tav tm="100000">
                                          <p:val>
                                            <p:strVal val="#ppt_y"/>
                                          </p:val>
                                        </p:tav>
                                      </p:tavLst>
                                    </p:anim>
                                  </p:childTnLst>
                                </p:cTn>
                              </p:par>
                            </p:childTnLst>
                          </p:cTn>
                        </p:par>
                        <p:par>
                          <p:cTn id="19" fill="hold">
                            <p:stCondLst>
                              <p:cond delay="500"/>
                            </p:stCondLst>
                            <p:childTnLst>
                              <p:par>
                                <p:cTn id="20" presetID="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0-#ppt_h/2"/>
                                          </p:val>
                                        </p:tav>
                                        <p:tav tm="100000">
                                          <p:val>
                                            <p:strVal val="#ppt_y"/>
                                          </p:val>
                                        </p:tav>
                                      </p:tavLst>
                                    </p:anim>
                                  </p:childTnLst>
                                </p:cTn>
                              </p:par>
                            </p:childTnLst>
                          </p:cTn>
                        </p:par>
                        <p:par>
                          <p:cTn id="30" fill="hold">
                            <p:stCondLst>
                              <p:cond delay="500"/>
                            </p:stCondLst>
                            <p:childTnLst>
                              <p:par>
                                <p:cTn id="31" presetID="32" presetClass="emph" presetSubtype="0" fill="hold" nodeType="afterEffect">
                                  <p:stCondLst>
                                    <p:cond delay="0"/>
                                  </p:stCondLst>
                                  <p:childTnLst>
                                    <p:animRot by="120000">
                                      <p:cBhvr>
                                        <p:cTn id="32" dur="100" fill="hold">
                                          <p:stCondLst>
                                            <p:cond delay="0"/>
                                          </p:stCondLst>
                                        </p:cTn>
                                        <p:tgtEl>
                                          <p:spTgt spid="2"/>
                                        </p:tgtEl>
                                        <p:attrNameLst>
                                          <p:attrName>r</p:attrName>
                                        </p:attrNameLst>
                                      </p:cBhvr>
                                    </p:animRot>
                                    <p:animRot by="-240000">
                                      <p:cBhvr>
                                        <p:cTn id="33" dur="200" fill="hold">
                                          <p:stCondLst>
                                            <p:cond delay="200"/>
                                          </p:stCondLst>
                                        </p:cTn>
                                        <p:tgtEl>
                                          <p:spTgt spid="2"/>
                                        </p:tgtEl>
                                        <p:attrNameLst>
                                          <p:attrName>r</p:attrName>
                                        </p:attrNameLst>
                                      </p:cBhvr>
                                    </p:animRot>
                                    <p:animRot by="240000">
                                      <p:cBhvr>
                                        <p:cTn id="34" dur="200" fill="hold">
                                          <p:stCondLst>
                                            <p:cond delay="400"/>
                                          </p:stCondLst>
                                        </p:cTn>
                                        <p:tgtEl>
                                          <p:spTgt spid="2"/>
                                        </p:tgtEl>
                                        <p:attrNameLst>
                                          <p:attrName>r</p:attrName>
                                        </p:attrNameLst>
                                      </p:cBhvr>
                                    </p:animRot>
                                    <p:animRot by="-240000">
                                      <p:cBhvr>
                                        <p:cTn id="35" dur="200" fill="hold">
                                          <p:stCondLst>
                                            <p:cond delay="600"/>
                                          </p:stCondLst>
                                        </p:cTn>
                                        <p:tgtEl>
                                          <p:spTgt spid="2"/>
                                        </p:tgtEl>
                                        <p:attrNameLst>
                                          <p:attrName>r</p:attrName>
                                        </p:attrNameLst>
                                      </p:cBhvr>
                                    </p:animRot>
                                    <p:animRot by="120000">
                                      <p:cBhvr>
                                        <p:cTn id="36" dur="200" fill="hold">
                                          <p:stCondLst>
                                            <p:cond delay="800"/>
                                          </p:stCondLst>
                                        </p:cTn>
                                        <p:tgtEl>
                                          <p:spTgt spid="2"/>
                                        </p:tgtEl>
                                        <p:attrNameLst>
                                          <p:attrName>r</p:attrName>
                                        </p:attrNameLst>
                                      </p:cBhvr>
                                    </p:animRo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childTnLst>
                          </p:cTn>
                        </p:par>
                        <p:par>
                          <p:cTn id="43" fill="hold">
                            <p:stCondLst>
                              <p:cond delay="500"/>
                            </p:stCondLst>
                            <p:childTnLst>
                              <p:par>
                                <p:cTn id="44" presetID="32" presetClass="emph" presetSubtype="0" fill="hold" nodeType="afterEffect">
                                  <p:stCondLst>
                                    <p:cond delay="0"/>
                                  </p:stCondLst>
                                  <p:childTnLst>
                                    <p:animRot by="120000">
                                      <p:cBhvr>
                                        <p:cTn id="45" dur="100" fill="hold">
                                          <p:stCondLst>
                                            <p:cond delay="0"/>
                                          </p:stCondLst>
                                        </p:cTn>
                                        <p:tgtEl>
                                          <p:spTgt spid="3"/>
                                        </p:tgtEl>
                                        <p:attrNameLst>
                                          <p:attrName>r</p:attrName>
                                        </p:attrNameLst>
                                      </p:cBhvr>
                                    </p:animRot>
                                    <p:animRot by="-240000">
                                      <p:cBhvr>
                                        <p:cTn id="46" dur="200" fill="hold">
                                          <p:stCondLst>
                                            <p:cond delay="200"/>
                                          </p:stCondLst>
                                        </p:cTn>
                                        <p:tgtEl>
                                          <p:spTgt spid="3"/>
                                        </p:tgtEl>
                                        <p:attrNameLst>
                                          <p:attrName>r</p:attrName>
                                        </p:attrNameLst>
                                      </p:cBhvr>
                                    </p:animRot>
                                    <p:animRot by="240000">
                                      <p:cBhvr>
                                        <p:cTn id="47" dur="200" fill="hold">
                                          <p:stCondLst>
                                            <p:cond delay="400"/>
                                          </p:stCondLst>
                                        </p:cTn>
                                        <p:tgtEl>
                                          <p:spTgt spid="3"/>
                                        </p:tgtEl>
                                        <p:attrNameLst>
                                          <p:attrName>r</p:attrName>
                                        </p:attrNameLst>
                                      </p:cBhvr>
                                    </p:animRot>
                                    <p:animRot by="-240000">
                                      <p:cBhvr>
                                        <p:cTn id="48" dur="200" fill="hold">
                                          <p:stCondLst>
                                            <p:cond delay="600"/>
                                          </p:stCondLst>
                                        </p:cTn>
                                        <p:tgtEl>
                                          <p:spTgt spid="3"/>
                                        </p:tgtEl>
                                        <p:attrNameLst>
                                          <p:attrName>r</p:attrName>
                                        </p:attrNameLst>
                                      </p:cBhvr>
                                    </p:animRot>
                                    <p:animRot by="120000">
                                      <p:cBhvr>
                                        <p:cTn id="49"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1015983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1999" cy="7334655"/>
          </a:xfrm>
          <a:prstGeom prst="rect">
            <a:avLst/>
          </a:prstGeom>
        </p:spPr>
      </p:pic>
      <p:sp>
        <p:nvSpPr>
          <p:cNvPr id="3" name="Flowchart: Manual Input 2"/>
          <p:cNvSpPr/>
          <p:nvPr/>
        </p:nvSpPr>
        <p:spPr>
          <a:xfrm rot="5400000">
            <a:off x="-812204" y="720763"/>
            <a:ext cx="6858002" cy="5416475"/>
          </a:xfrm>
          <a:prstGeom prst="flowChartManualInput">
            <a:avLst/>
          </a:prstGeom>
          <a:solidFill>
            <a:schemeClr val="accent6">
              <a:lumMod val="75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Flowchart: Manual Input 3"/>
          <p:cNvSpPr/>
          <p:nvPr/>
        </p:nvSpPr>
        <p:spPr>
          <a:xfrm rot="5400000">
            <a:off x="-812204" y="720763"/>
            <a:ext cx="6858002" cy="5416475"/>
          </a:xfrm>
          <a:prstGeom prst="flowChartManualInput">
            <a:avLst/>
          </a:prstGeom>
          <a:solidFill>
            <a:schemeClr val="accent6">
              <a:lumMod val="75000"/>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 name="Straight Connector 4"/>
          <p:cNvCxnSpPr>
            <a:cxnSpLocks/>
          </p:cNvCxnSpPr>
          <p:nvPr/>
        </p:nvCxnSpPr>
        <p:spPr>
          <a:xfrm>
            <a:off x="349623" y="2159328"/>
            <a:ext cx="252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6" name="Straight Connector 5"/>
          <p:cNvCxnSpPr>
            <a:cxnSpLocks/>
          </p:cNvCxnSpPr>
          <p:nvPr/>
        </p:nvCxnSpPr>
        <p:spPr>
          <a:xfrm>
            <a:off x="349623" y="3147634"/>
            <a:ext cx="252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7" name="TextBox 6"/>
          <p:cNvSpPr txBox="1"/>
          <p:nvPr/>
        </p:nvSpPr>
        <p:spPr>
          <a:xfrm>
            <a:off x="2011678" y="2178137"/>
            <a:ext cx="2050882" cy="769441"/>
          </a:xfrm>
          <a:prstGeom prst="rect">
            <a:avLst/>
          </a:prstGeom>
          <a:noFill/>
        </p:spPr>
        <p:txBody>
          <a:bodyPr wrap="none" rtlCol="0">
            <a:spAutoFit/>
          </a:bodyPr>
          <a:lstStyle/>
          <a:p>
            <a:r>
              <a:rPr lang="fr-FR" sz="4400" dirty="0">
                <a:solidFill>
                  <a:schemeClr val="bg1"/>
                </a:solidFill>
                <a:ea typeface="Microsoft Sans Serif" panose="020B0604020202020204" pitchFamily="34" charset="0"/>
                <a:cs typeface="Microsoft Sans Serif" panose="020B0604020202020204" pitchFamily="34" charset="0"/>
              </a:rPr>
              <a:t>Sécurité</a:t>
            </a:r>
          </a:p>
        </p:txBody>
      </p:sp>
    </p:spTree>
    <p:extLst>
      <p:ext uri="{BB962C8B-B14F-4D97-AF65-F5344CB8AC3E}">
        <p14:creationId xmlns:p14="http://schemas.microsoft.com/office/powerpoint/2010/main" val="379806340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534" fill="hold"/>
                                        <p:tgtEl>
                                          <p:spTgt spid="2"/>
                                        </p:tgtEl>
                                      </p:cBhvr>
                                    </p:cmd>
                                  </p:childTnLst>
                                </p:cTn>
                              </p:par>
                              <p:par>
                                <p:cTn id="7" presetID="2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2000"/>
                                        <p:tgtEl>
                                          <p:spTgt spid="3"/>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2000"/>
                                        <p:tgtEl>
                                          <p:spTgt spid="4"/>
                                        </p:tgtEl>
                                      </p:cBhvr>
                                    </p:animEffect>
                                  </p:childTnLst>
                                </p:cTn>
                              </p:par>
                              <p:par>
                                <p:cTn id="13" presetID="2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par>
                                <p:cTn id="16" presetID="22" presetClass="entr" presetSubtype="8"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par>
                                <p:cTn id="19" presetID="1" presetClass="entr" presetSubtype="0" fill="hold" grpId="0" nodeType="withEffect">
                                  <p:stCondLst>
                                    <p:cond delay="0"/>
                                  </p:stCondLst>
                                  <p:iterate type="lt">
                                    <p:tmAbs val="100"/>
                                  </p:iterate>
                                  <p:childTnLst>
                                    <p:set>
                                      <p:cBhvr>
                                        <p:cTn id="20" dur="1" fill="hold">
                                          <p:stCondLst>
                                            <p:cond delay="0"/>
                                          </p:stCondLst>
                                        </p:cTn>
                                        <p:tgtEl>
                                          <p:spTgt spid="7"/>
                                        </p:tgtEl>
                                        <p:attrNameLst>
                                          <p:attrName>style.visibility</p:attrName>
                                        </p:attrNameLst>
                                      </p:cBhvr>
                                      <p:to>
                                        <p:strVal val="visible"/>
                                      </p:to>
                                    </p:set>
                                  </p:childTnLst>
                                </p:cTn>
                              </p:par>
                              <p:par>
                                <p:cTn id="21" presetID="35" presetClass="path" presetSubtype="0" accel="50000" decel="50000" fill="hold" grpId="1" nodeType="withEffect">
                                  <p:stCondLst>
                                    <p:cond delay="0"/>
                                  </p:stCondLst>
                                  <p:iterate type="lt">
                                    <p:tmPct val="4000"/>
                                  </p:iterate>
                                  <p:childTnLst>
                                    <p:animMotion origin="layout" path="M 1.45833E-6 -1.11111E-6 L -0.1237 -1.11111E-6 " pathEditMode="relative" rAng="0" ptsTypes="AA">
                                      <p:cBhvr>
                                        <p:cTn id="22" dur="1350" fill="hold"/>
                                        <p:tgtEl>
                                          <p:spTgt spid="7"/>
                                        </p:tgtEl>
                                        <p:attrNameLst>
                                          <p:attrName>ppt_x</p:attrName>
                                          <p:attrName>ppt_y</p:attrName>
                                        </p:attrNameLst>
                                      </p:cBhvr>
                                      <p:rCtr x="-6185" y="0"/>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2"/>
                </p:tgtEl>
              </p:cMediaNode>
            </p:video>
          </p:childTnLst>
        </p:cTn>
      </p:par>
    </p:tnLst>
    <p:bldLst>
      <p:bldP spid="3" grpId="0" animBg="1"/>
      <p:bldP spid="4" grpId="0" animBg="1"/>
      <p:bldP spid="7" grpId="0"/>
      <p:bldP spid="7"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colorTemperature colorTemp="6048"/>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dirty="0"/>
          </a:p>
        </p:txBody>
      </p:sp>
      <p:sp>
        <p:nvSpPr>
          <p:cNvPr id="7" name="TextBox 6"/>
          <p:cNvSpPr txBox="1"/>
          <p:nvPr/>
        </p:nvSpPr>
        <p:spPr>
          <a:xfrm>
            <a:off x="3165231" y="3924886"/>
            <a:ext cx="1294227" cy="369332"/>
          </a:xfrm>
          <a:prstGeom prst="rect">
            <a:avLst/>
          </a:prstGeom>
          <a:noFill/>
        </p:spPr>
        <p:txBody>
          <a:bodyPr wrap="square" rtlCol="0">
            <a:spAutoFit/>
          </a:bodyPr>
          <a:lstStyle/>
          <a:p>
            <a:endParaRPr lang="fr-FR" dirty="0"/>
          </a:p>
        </p:txBody>
      </p:sp>
      <p:sp>
        <p:nvSpPr>
          <p:cNvPr id="8" name="TextBox 7"/>
          <p:cNvSpPr txBox="1"/>
          <p:nvPr/>
        </p:nvSpPr>
        <p:spPr>
          <a:xfrm>
            <a:off x="12649565" y="4360407"/>
            <a:ext cx="3941592" cy="2431435"/>
          </a:xfrm>
          <a:prstGeom prst="rect">
            <a:avLst/>
          </a:prstGeom>
          <a:noFill/>
        </p:spPr>
        <p:txBody>
          <a:bodyPr wrap="square" rtlCol="0">
            <a:spAutoFit/>
          </a:bodyPr>
          <a:lstStyle/>
          <a:p>
            <a:r>
              <a:rPr lang="en-US" sz="5400" dirty="0" err="1" smtClean="0">
                <a:solidFill>
                  <a:schemeClr val="bg1"/>
                </a:solidFill>
                <a:latin typeface="Kozuka Gothic Pr6N B" panose="020B0800000000000000" pitchFamily="34" charset="-128"/>
                <a:ea typeface="Kozuka Gothic Pr6N B" panose="020B0800000000000000" pitchFamily="34" charset="-128"/>
                <a:cs typeface="Adobe Devanagari" panose="02040503050201020203" pitchFamily="18" charset="0"/>
              </a:rPr>
              <a:t>C’est</a:t>
            </a:r>
            <a:r>
              <a:rPr lang="en-US" sz="5400" dirty="0" smtClean="0">
                <a:solidFill>
                  <a:schemeClr val="bg1"/>
                </a:solidFill>
                <a:latin typeface="Adobe Gothic Std B" panose="020B0800000000000000" pitchFamily="34" charset="-128"/>
                <a:ea typeface="Adobe Gothic Std B" panose="020B0800000000000000" pitchFamily="34" charset="-128"/>
              </a:rPr>
              <a:t> quoi </a:t>
            </a:r>
            <a:r>
              <a:rPr lang="en-US" sz="3200" dirty="0" smtClean="0">
                <a:solidFill>
                  <a:schemeClr val="bg1"/>
                </a:solidFill>
                <a:latin typeface="Adobe Gothic Std B" panose="020B0800000000000000" pitchFamily="34" charset="-128"/>
                <a:ea typeface="Adobe Gothic Std B" panose="020B0800000000000000" pitchFamily="34" charset="-128"/>
              </a:rPr>
              <a:t>OWASP</a:t>
            </a:r>
            <a:r>
              <a:rPr lang="en-US" sz="5400" dirty="0" smtClean="0">
                <a:solidFill>
                  <a:schemeClr val="bg1"/>
                </a:solidFill>
                <a:latin typeface="Adobe Gothic Std B" panose="020B0800000000000000" pitchFamily="34" charset="-128"/>
                <a:ea typeface="Adobe Gothic Std B" panose="020B0800000000000000" pitchFamily="34" charset="-128"/>
              </a:rPr>
              <a:t> </a:t>
            </a:r>
            <a:r>
              <a:rPr lang="en-US" sz="8000" dirty="0" smtClean="0">
                <a:solidFill>
                  <a:schemeClr val="bg1"/>
                </a:solidFill>
                <a:latin typeface="Adobe Gothic Std B" panose="020B0800000000000000" pitchFamily="34" charset="-128"/>
                <a:ea typeface="Adobe Gothic Std B" panose="020B0800000000000000" pitchFamily="34" charset="-128"/>
              </a:rPr>
              <a:t>?</a:t>
            </a:r>
            <a:endParaRPr lang="fr-FR" sz="8000" dirty="0">
              <a:solidFill>
                <a:schemeClr val="bg1"/>
              </a:solidFill>
              <a:latin typeface="Adobe Gothic Std B" panose="020B0800000000000000" pitchFamily="34" charset="-128"/>
              <a:ea typeface="Adobe Gothic Std B" panose="020B0800000000000000" pitchFamily="34" charset="-128"/>
            </a:endParaRPr>
          </a:p>
          <a:p>
            <a:endParaRPr lang="fr-FR" dirty="0">
              <a:solidFill>
                <a:schemeClr val="bg1"/>
              </a:solidFill>
            </a:endParaRPr>
          </a:p>
        </p:txBody>
      </p:sp>
      <p:sp>
        <p:nvSpPr>
          <p:cNvPr id="10" name="TextBox 9"/>
          <p:cNvSpPr txBox="1"/>
          <p:nvPr/>
        </p:nvSpPr>
        <p:spPr>
          <a:xfrm>
            <a:off x="12649565" y="920572"/>
            <a:ext cx="3941592" cy="2031325"/>
          </a:xfrm>
          <a:prstGeom prst="rect">
            <a:avLst/>
          </a:prstGeom>
          <a:noFill/>
        </p:spPr>
        <p:txBody>
          <a:bodyPr wrap="square" rtlCol="0">
            <a:spAutoFit/>
          </a:bodyPr>
          <a:lstStyle/>
          <a:p>
            <a:r>
              <a:rPr lang="en-US" sz="5400" dirty="0">
                <a:solidFill>
                  <a:schemeClr val="bg1"/>
                </a:solidFill>
                <a:latin typeface="Adobe Gothic Std B" panose="020B0800000000000000" pitchFamily="34" charset="-128"/>
                <a:ea typeface="Adobe Gothic Std B" panose="020B0800000000000000" pitchFamily="34" charset="-128"/>
              </a:rPr>
              <a:t>Pour </a:t>
            </a:r>
            <a:r>
              <a:rPr lang="en-US" sz="5400" dirty="0" smtClean="0">
                <a:solidFill>
                  <a:schemeClr val="bg1"/>
                </a:solidFill>
                <a:latin typeface="Adobe Gothic Std B" panose="020B0800000000000000" pitchFamily="34" charset="-128"/>
                <a:ea typeface="Adobe Gothic Std B" panose="020B0800000000000000" pitchFamily="34" charset="-128"/>
              </a:rPr>
              <a:t>quoi </a:t>
            </a:r>
            <a:r>
              <a:rPr lang="en-US" sz="8000" dirty="0" smtClean="0">
                <a:solidFill>
                  <a:schemeClr val="bg1"/>
                </a:solidFill>
                <a:latin typeface="Adobe Gothic Std B" panose="020B0800000000000000" pitchFamily="34" charset="-128"/>
                <a:ea typeface="Adobe Gothic Std B" panose="020B0800000000000000" pitchFamily="34" charset="-128"/>
              </a:rPr>
              <a:t>?</a:t>
            </a:r>
            <a:r>
              <a:rPr lang="en-US" sz="5400" dirty="0" smtClean="0">
                <a:solidFill>
                  <a:schemeClr val="bg1"/>
                </a:solidFill>
                <a:latin typeface="Adobe Gothic Std B" panose="020B0800000000000000" pitchFamily="34" charset="-128"/>
                <a:ea typeface="Adobe Gothic Std B" panose="020B0800000000000000" pitchFamily="34" charset="-128"/>
              </a:rPr>
              <a:t> </a:t>
            </a:r>
            <a:r>
              <a:rPr lang="en-US" sz="2800" dirty="0">
                <a:solidFill>
                  <a:schemeClr val="bg1"/>
                </a:solidFill>
                <a:latin typeface="Adobe Gothic Std B" panose="020B0800000000000000" pitchFamily="34" charset="-128"/>
                <a:ea typeface="Adobe Gothic Std B" panose="020B0800000000000000" pitchFamily="34" charset="-128"/>
              </a:rPr>
              <a:t>la s</a:t>
            </a:r>
            <a:r>
              <a:rPr lang="fr-FR" sz="2800" dirty="0" err="1">
                <a:solidFill>
                  <a:schemeClr val="bg1"/>
                </a:solidFill>
                <a:latin typeface="Adobe Gothic Std B" panose="020B0800000000000000" pitchFamily="34" charset="-128"/>
                <a:ea typeface="Adobe Gothic Std B" panose="020B0800000000000000" pitchFamily="34" charset="-128"/>
              </a:rPr>
              <a:t>écurité</a:t>
            </a:r>
            <a:endParaRPr lang="fr-FR" sz="2800" dirty="0">
              <a:solidFill>
                <a:schemeClr val="bg1"/>
              </a:solidFill>
              <a:latin typeface="Adobe Gothic Std B" panose="020B0800000000000000" pitchFamily="34" charset="-128"/>
              <a:ea typeface="Adobe Gothic Std B" panose="020B0800000000000000" pitchFamily="34" charset="-128"/>
            </a:endParaRPr>
          </a:p>
          <a:p>
            <a:endParaRPr lang="fr-FR" dirty="0">
              <a:solidFill>
                <a:schemeClr val="bg1"/>
              </a:solidFill>
            </a:endParaRPr>
          </a:p>
        </p:txBody>
      </p:sp>
    </p:spTree>
    <p:extLst>
      <p:ext uri="{BB962C8B-B14F-4D97-AF65-F5344CB8AC3E}">
        <p14:creationId xmlns:p14="http://schemas.microsoft.com/office/powerpoint/2010/main" val="2002465043"/>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par>
                          <p:cTn id="8" fill="hold">
                            <p:stCondLst>
                              <p:cond delay="1000"/>
                            </p:stCondLst>
                            <p:childTnLst>
                              <p:par>
                                <p:cTn id="9" presetID="35" presetClass="path" presetSubtype="0" accel="50000" decel="50000" fill="hold" grpId="0" nodeType="afterEffect">
                                  <p:stCondLst>
                                    <p:cond delay="0"/>
                                  </p:stCondLst>
                                  <p:childTnLst>
                                    <p:animMotion origin="layout" path="M 0.18099 -0.00995 L -0.71784 -0.04953 " pathEditMode="relative" rAng="0" ptsTypes="AA">
                                      <p:cBhvr>
                                        <p:cTn id="10" dur="1000" fill="hold"/>
                                        <p:tgtEl>
                                          <p:spTgt spid="10"/>
                                        </p:tgtEl>
                                        <p:attrNameLst>
                                          <p:attrName>ppt_x</p:attrName>
                                          <p:attrName>ppt_y</p:attrName>
                                        </p:attrNameLst>
                                      </p:cBhvr>
                                      <p:rCtr x="-44948" y="-1991"/>
                                    </p:animMotion>
                                  </p:childTnLst>
                                </p:cTn>
                              </p:par>
                            </p:childTnLst>
                          </p:cTn>
                        </p:par>
                        <p:par>
                          <p:cTn id="11" fill="hold">
                            <p:stCondLst>
                              <p:cond delay="2000"/>
                            </p:stCondLst>
                            <p:childTnLst>
                              <p:par>
                                <p:cTn id="12" presetID="35" presetClass="path" presetSubtype="0" accel="50000" decel="50000" fill="hold" grpId="0" nodeType="afterEffect">
                                  <p:stCondLst>
                                    <p:cond delay="0"/>
                                  </p:stCondLst>
                                  <p:childTnLst>
                                    <p:animMotion origin="layout" path="M 0.16172 0.05579 L -0.71393 0.04121 " pathEditMode="relative" rAng="0" ptsTypes="AA">
                                      <p:cBhvr>
                                        <p:cTn id="13" dur="1000" fill="hold"/>
                                        <p:tgtEl>
                                          <p:spTgt spid="8"/>
                                        </p:tgtEl>
                                        <p:attrNameLst>
                                          <p:attrName>ppt_x</p:attrName>
                                          <p:attrName>ppt_y</p:attrName>
                                        </p:attrNameLst>
                                      </p:cBhvr>
                                      <p:rCtr x="-43789" y="-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colorTemperature colorTemp="6048"/>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22926" y="-7340"/>
            <a:ext cx="12192000"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dirty="0"/>
          </a:p>
        </p:txBody>
      </p:sp>
      <p:sp>
        <p:nvSpPr>
          <p:cNvPr id="6" name="TextBox 5"/>
          <p:cNvSpPr txBox="1"/>
          <p:nvPr/>
        </p:nvSpPr>
        <p:spPr>
          <a:xfrm>
            <a:off x="3165231" y="3924886"/>
            <a:ext cx="1294227" cy="369332"/>
          </a:xfrm>
          <a:prstGeom prst="rect">
            <a:avLst/>
          </a:prstGeom>
          <a:noFill/>
        </p:spPr>
        <p:txBody>
          <a:bodyPr wrap="square" rtlCol="0">
            <a:spAutoFit/>
          </a:bodyPr>
          <a:lstStyle/>
          <a:p>
            <a:endParaRPr lang="fr-FR" dirty="0"/>
          </a:p>
        </p:txBody>
      </p:sp>
      <p:sp>
        <p:nvSpPr>
          <p:cNvPr id="11" name="TextBox 10"/>
          <p:cNvSpPr txBox="1"/>
          <p:nvPr/>
        </p:nvSpPr>
        <p:spPr>
          <a:xfrm>
            <a:off x="7043736" y="3924885"/>
            <a:ext cx="657225" cy="1323439"/>
          </a:xfrm>
          <a:prstGeom prst="rect">
            <a:avLst/>
          </a:prstGeom>
          <a:noFill/>
        </p:spPr>
        <p:txBody>
          <a:bodyPr wrap="square" rtlCol="0">
            <a:spAutoFit/>
          </a:bodyPr>
          <a:lstStyle/>
          <a:p>
            <a:r>
              <a:rPr lang="en-US" sz="8000" dirty="0" smtClean="0">
                <a:solidFill>
                  <a:schemeClr val="tx1">
                    <a:lumMod val="50000"/>
                    <a:lumOff val="50000"/>
                  </a:schemeClr>
                </a:solidFill>
              </a:rPr>
              <a:t>?</a:t>
            </a:r>
            <a:endParaRPr lang="fr-FR" sz="8000" dirty="0">
              <a:solidFill>
                <a:schemeClr val="tx1">
                  <a:lumMod val="50000"/>
                  <a:lumOff val="50000"/>
                </a:schemeClr>
              </a:solidFill>
            </a:endParaRPr>
          </a:p>
        </p:txBody>
      </p:sp>
      <p:sp>
        <p:nvSpPr>
          <p:cNvPr id="13" name="Oval 12"/>
          <p:cNvSpPr/>
          <p:nvPr/>
        </p:nvSpPr>
        <p:spPr>
          <a:xfrm>
            <a:off x="5044220" y="1955454"/>
            <a:ext cx="2538266" cy="228556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lumMod val="50000"/>
                  </a:schemeClr>
                </a:solidFill>
                <a:latin typeface="Calibri" panose="020F0502020204030204" pitchFamily="34" charset="0"/>
                <a:cs typeface="Calibri" panose="020F0502020204030204" pitchFamily="34" charset="0"/>
              </a:rPr>
              <a:t>OWASP top 10</a:t>
            </a:r>
            <a:endParaRPr lang="fr-FR" sz="2400" dirty="0">
              <a:solidFill>
                <a:schemeClr val="bg1">
                  <a:lumMod val="50000"/>
                </a:schemeClr>
              </a:solidFill>
              <a:latin typeface="Calibri" panose="020F0502020204030204" pitchFamily="34" charset="0"/>
              <a:cs typeface="Calibri" panose="020F0502020204030204" pitchFamily="34" charset="0"/>
            </a:endParaRPr>
          </a:p>
        </p:txBody>
      </p:sp>
      <p:sp>
        <p:nvSpPr>
          <p:cNvPr id="14" name="Right Bracket 13"/>
          <p:cNvSpPr/>
          <p:nvPr/>
        </p:nvSpPr>
        <p:spPr>
          <a:xfrm>
            <a:off x="4161886" y="568752"/>
            <a:ext cx="557212" cy="5064370"/>
          </a:xfrm>
          <a:prstGeom prst="rightBracket">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b="1"/>
          </a:p>
        </p:txBody>
      </p:sp>
      <p:cxnSp>
        <p:nvCxnSpPr>
          <p:cNvPr id="15" name="Straight Connector 14"/>
          <p:cNvCxnSpPr/>
          <p:nvPr/>
        </p:nvCxnSpPr>
        <p:spPr>
          <a:xfrm>
            <a:off x="4141227" y="1917711"/>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177600" y="4183488"/>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77600" y="3070016"/>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98439" y="3070016"/>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19924" y="568752"/>
            <a:ext cx="2887251" cy="646331"/>
          </a:xfrm>
          <a:prstGeom prst="rect">
            <a:avLst/>
          </a:prstGeom>
          <a:noFill/>
        </p:spPr>
        <p:txBody>
          <a:bodyPr wrap="square" rtlCol="0">
            <a:spAutoFit/>
          </a:bodyPr>
          <a:lstStyle/>
          <a:p>
            <a:r>
              <a:rPr lang="fr-FR" dirty="0">
                <a:solidFill>
                  <a:schemeClr val="bg1">
                    <a:lumMod val="95000"/>
                  </a:schemeClr>
                </a:solidFill>
              </a:rPr>
              <a:t>Oubli de valider les entrées des utilisateurs</a:t>
            </a:r>
            <a:endParaRPr lang="fr-FR" dirty="0">
              <a:solidFill>
                <a:schemeClr val="bg1">
                  <a:lumMod val="95000"/>
                </a:schemeClr>
              </a:solidFill>
            </a:endParaRPr>
          </a:p>
        </p:txBody>
      </p:sp>
      <p:sp>
        <p:nvSpPr>
          <p:cNvPr id="25" name="Oval 24"/>
          <p:cNvSpPr/>
          <p:nvPr/>
        </p:nvSpPr>
        <p:spPr>
          <a:xfrm>
            <a:off x="3439226" y="284675"/>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lumMod val="50000"/>
                  </a:schemeClr>
                </a:solidFill>
              </a:rPr>
              <a:t>1</a:t>
            </a:r>
            <a:endParaRPr lang="fr-FR" b="1" dirty="0">
              <a:solidFill>
                <a:schemeClr val="bg1">
                  <a:lumMod val="50000"/>
                </a:schemeClr>
              </a:solidFill>
            </a:endParaRPr>
          </a:p>
        </p:txBody>
      </p:sp>
      <p:sp>
        <p:nvSpPr>
          <p:cNvPr id="26" name="Oval 25"/>
          <p:cNvSpPr/>
          <p:nvPr/>
        </p:nvSpPr>
        <p:spPr>
          <a:xfrm>
            <a:off x="3382193" y="1625323"/>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2</a:t>
            </a:r>
            <a:endParaRPr lang="fr-FR" b="1" dirty="0">
              <a:solidFill>
                <a:schemeClr val="bg1">
                  <a:lumMod val="50000"/>
                </a:schemeClr>
              </a:solidFill>
            </a:endParaRPr>
          </a:p>
        </p:txBody>
      </p:sp>
      <p:sp>
        <p:nvSpPr>
          <p:cNvPr id="27" name="Oval 26"/>
          <p:cNvSpPr/>
          <p:nvPr/>
        </p:nvSpPr>
        <p:spPr>
          <a:xfrm>
            <a:off x="3418567" y="2758212"/>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3</a:t>
            </a:r>
            <a:endParaRPr lang="fr-FR" b="1" dirty="0">
              <a:solidFill>
                <a:schemeClr val="bg1">
                  <a:lumMod val="50000"/>
                </a:schemeClr>
              </a:solidFill>
            </a:endParaRPr>
          </a:p>
        </p:txBody>
      </p:sp>
      <p:sp>
        <p:nvSpPr>
          <p:cNvPr id="28" name="Oval 27"/>
          <p:cNvSpPr/>
          <p:nvPr/>
        </p:nvSpPr>
        <p:spPr>
          <a:xfrm>
            <a:off x="3419789" y="3853821"/>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4</a:t>
            </a:r>
            <a:endParaRPr lang="fr-FR" b="1" dirty="0">
              <a:solidFill>
                <a:schemeClr val="bg1">
                  <a:lumMod val="50000"/>
                </a:schemeClr>
              </a:solidFill>
            </a:endParaRPr>
          </a:p>
        </p:txBody>
      </p:sp>
      <p:sp>
        <p:nvSpPr>
          <p:cNvPr id="29" name="Oval 28"/>
          <p:cNvSpPr/>
          <p:nvPr/>
        </p:nvSpPr>
        <p:spPr>
          <a:xfrm>
            <a:off x="3431369" y="5222671"/>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5</a:t>
            </a:r>
            <a:endParaRPr lang="fr-FR" b="1" dirty="0">
              <a:solidFill>
                <a:schemeClr val="bg1">
                  <a:lumMod val="50000"/>
                </a:schemeClr>
              </a:solidFill>
            </a:endParaRPr>
          </a:p>
        </p:txBody>
      </p:sp>
      <p:sp>
        <p:nvSpPr>
          <p:cNvPr id="30" name="TextBox 29"/>
          <p:cNvSpPr txBox="1"/>
          <p:nvPr/>
        </p:nvSpPr>
        <p:spPr>
          <a:xfrm>
            <a:off x="358137" y="1711558"/>
            <a:ext cx="2630846" cy="646331"/>
          </a:xfrm>
          <a:prstGeom prst="rect">
            <a:avLst/>
          </a:prstGeom>
          <a:noFill/>
        </p:spPr>
        <p:txBody>
          <a:bodyPr wrap="square" rtlCol="0">
            <a:spAutoFit/>
          </a:bodyPr>
          <a:lstStyle/>
          <a:p>
            <a:r>
              <a:rPr lang="fr-FR" dirty="0">
                <a:solidFill>
                  <a:schemeClr val="bg1">
                    <a:lumMod val="95000"/>
                  </a:schemeClr>
                </a:solidFill>
              </a:rPr>
              <a:t>Contrôle d'accès inefficace</a:t>
            </a:r>
            <a:endParaRPr lang="fr-FR" dirty="0">
              <a:solidFill>
                <a:schemeClr val="bg1">
                  <a:lumMod val="95000"/>
                </a:schemeClr>
              </a:solidFill>
            </a:endParaRPr>
          </a:p>
        </p:txBody>
      </p:sp>
      <p:sp>
        <p:nvSpPr>
          <p:cNvPr id="31" name="TextBox 30"/>
          <p:cNvSpPr txBox="1"/>
          <p:nvPr/>
        </p:nvSpPr>
        <p:spPr>
          <a:xfrm>
            <a:off x="397551" y="2887560"/>
            <a:ext cx="2088173" cy="646331"/>
          </a:xfrm>
          <a:prstGeom prst="rect">
            <a:avLst/>
          </a:prstGeom>
          <a:noFill/>
        </p:spPr>
        <p:txBody>
          <a:bodyPr wrap="square" rtlCol="0">
            <a:spAutoFit/>
          </a:bodyPr>
          <a:lstStyle/>
          <a:p>
            <a:r>
              <a:rPr lang="fr-FR" dirty="0">
                <a:solidFill>
                  <a:schemeClr val="bg1">
                    <a:lumMod val="95000"/>
                  </a:schemeClr>
                </a:solidFill>
              </a:rPr>
              <a:t>Mauvaise gestion des sessions</a:t>
            </a:r>
            <a:endParaRPr lang="fr-FR" dirty="0">
              <a:solidFill>
                <a:schemeClr val="bg1">
                  <a:lumMod val="95000"/>
                </a:schemeClr>
              </a:solidFill>
            </a:endParaRPr>
          </a:p>
        </p:txBody>
      </p:sp>
      <p:sp>
        <p:nvSpPr>
          <p:cNvPr id="32" name="TextBox 31"/>
          <p:cNvSpPr txBox="1"/>
          <p:nvPr/>
        </p:nvSpPr>
        <p:spPr>
          <a:xfrm>
            <a:off x="420777" y="4088153"/>
            <a:ext cx="2088173" cy="646331"/>
          </a:xfrm>
          <a:prstGeom prst="rect">
            <a:avLst/>
          </a:prstGeom>
          <a:noFill/>
        </p:spPr>
        <p:txBody>
          <a:bodyPr wrap="square" rtlCol="0">
            <a:spAutoFit/>
          </a:bodyPr>
          <a:lstStyle/>
          <a:p>
            <a:r>
              <a:rPr lang="fr-FR" dirty="0">
                <a:solidFill>
                  <a:schemeClr val="bg1">
                    <a:lumMod val="95000"/>
                  </a:schemeClr>
                </a:solidFill>
              </a:rPr>
              <a:t>Cross Site Scripting (XSS)</a:t>
            </a:r>
            <a:endParaRPr lang="fr-FR" dirty="0">
              <a:solidFill>
                <a:schemeClr val="bg1">
                  <a:lumMod val="95000"/>
                </a:schemeClr>
              </a:solidFill>
            </a:endParaRPr>
          </a:p>
        </p:txBody>
      </p:sp>
      <p:sp>
        <p:nvSpPr>
          <p:cNvPr id="33" name="TextBox 32"/>
          <p:cNvSpPr txBox="1"/>
          <p:nvPr/>
        </p:nvSpPr>
        <p:spPr>
          <a:xfrm>
            <a:off x="454432" y="5382796"/>
            <a:ext cx="2088173" cy="646331"/>
          </a:xfrm>
          <a:prstGeom prst="rect">
            <a:avLst/>
          </a:prstGeom>
          <a:noFill/>
        </p:spPr>
        <p:txBody>
          <a:bodyPr wrap="square" rtlCol="0">
            <a:spAutoFit/>
          </a:bodyPr>
          <a:lstStyle/>
          <a:p>
            <a:r>
              <a:rPr lang="fr-FR" dirty="0">
                <a:solidFill>
                  <a:schemeClr val="bg1">
                    <a:lumMod val="95000"/>
                  </a:schemeClr>
                </a:solidFill>
              </a:rPr>
              <a:t>Dépassement de mémoire tampon</a:t>
            </a:r>
            <a:endParaRPr lang="fr-FR" dirty="0">
              <a:solidFill>
                <a:schemeClr val="bg1">
                  <a:lumMod val="95000"/>
                </a:schemeClr>
              </a:solidFill>
            </a:endParaRPr>
          </a:p>
        </p:txBody>
      </p:sp>
      <p:sp>
        <p:nvSpPr>
          <p:cNvPr id="34" name="TextBox 33"/>
          <p:cNvSpPr txBox="1"/>
          <p:nvPr/>
        </p:nvSpPr>
        <p:spPr>
          <a:xfrm>
            <a:off x="9648753" y="392449"/>
            <a:ext cx="2088173" cy="646331"/>
          </a:xfrm>
          <a:prstGeom prst="rect">
            <a:avLst/>
          </a:prstGeom>
          <a:noFill/>
        </p:spPr>
        <p:txBody>
          <a:bodyPr wrap="square" rtlCol="0">
            <a:spAutoFit/>
          </a:bodyPr>
          <a:lstStyle/>
          <a:p>
            <a:r>
              <a:rPr lang="fr-FR" dirty="0">
                <a:solidFill>
                  <a:schemeClr val="bg1">
                    <a:lumMod val="95000"/>
                  </a:schemeClr>
                </a:solidFill>
              </a:rPr>
              <a:t>Injection de commandes</a:t>
            </a:r>
            <a:endParaRPr lang="fr-FR" dirty="0">
              <a:solidFill>
                <a:schemeClr val="bg1">
                  <a:lumMod val="95000"/>
                </a:schemeClr>
              </a:solidFill>
            </a:endParaRPr>
          </a:p>
        </p:txBody>
      </p:sp>
      <p:sp>
        <p:nvSpPr>
          <p:cNvPr id="40" name="TextBox 39"/>
          <p:cNvSpPr txBox="1"/>
          <p:nvPr/>
        </p:nvSpPr>
        <p:spPr>
          <a:xfrm>
            <a:off x="9803585" y="1650647"/>
            <a:ext cx="2088173" cy="646331"/>
          </a:xfrm>
          <a:prstGeom prst="rect">
            <a:avLst/>
          </a:prstGeom>
          <a:noFill/>
        </p:spPr>
        <p:txBody>
          <a:bodyPr wrap="square" rtlCol="0">
            <a:spAutoFit/>
          </a:bodyPr>
          <a:lstStyle/>
          <a:p>
            <a:r>
              <a:rPr lang="fr-FR" dirty="0">
                <a:solidFill>
                  <a:schemeClr val="bg1">
                    <a:lumMod val="95000"/>
                  </a:schemeClr>
                </a:solidFill>
              </a:rPr>
              <a:t>Mauvaise gestion des erreurs</a:t>
            </a:r>
            <a:endParaRPr lang="fr-FR" dirty="0">
              <a:solidFill>
                <a:schemeClr val="bg1">
                  <a:lumMod val="95000"/>
                </a:schemeClr>
              </a:solidFill>
            </a:endParaRPr>
          </a:p>
        </p:txBody>
      </p:sp>
      <p:sp>
        <p:nvSpPr>
          <p:cNvPr id="41" name="TextBox 40"/>
          <p:cNvSpPr txBox="1"/>
          <p:nvPr/>
        </p:nvSpPr>
        <p:spPr>
          <a:xfrm>
            <a:off x="9809374" y="2775329"/>
            <a:ext cx="2088173" cy="646331"/>
          </a:xfrm>
          <a:prstGeom prst="rect">
            <a:avLst/>
          </a:prstGeom>
          <a:noFill/>
        </p:spPr>
        <p:txBody>
          <a:bodyPr wrap="square" rtlCol="0">
            <a:spAutoFit/>
          </a:bodyPr>
          <a:lstStyle/>
          <a:p>
            <a:r>
              <a:rPr lang="fr-FR" dirty="0">
                <a:solidFill>
                  <a:schemeClr val="bg1">
                    <a:lumMod val="95000"/>
                  </a:schemeClr>
                </a:solidFill>
              </a:rPr>
              <a:t>Mauvaise utilisation du chiffrement</a:t>
            </a:r>
            <a:endParaRPr lang="fr-FR" dirty="0">
              <a:solidFill>
                <a:schemeClr val="bg1">
                  <a:lumMod val="95000"/>
                </a:schemeClr>
              </a:solidFill>
            </a:endParaRPr>
          </a:p>
        </p:txBody>
      </p:sp>
      <p:sp>
        <p:nvSpPr>
          <p:cNvPr id="42" name="TextBox 41"/>
          <p:cNvSpPr txBox="1"/>
          <p:nvPr/>
        </p:nvSpPr>
        <p:spPr>
          <a:xfrm>
            <a:off x="9803585" y="3866778"/>
            <a:ext cx="2088173" cy="923330"/>
          </a:xfrm>
          <a:prstGeom prst="rect">
            <a:avLst/>
          </a:prstGeom>
          <a:noFill/>
        </p:spPr>
        <p:txBody>
          <a:bodyPr wrap="square" rtlCol="0">
            <a:spAutoFit/>
          </a:bodyPr>
          <a:lstStyle/>
          <a:p>
            <a:r>
              <a:rPr lang="fr-FR" dirty="0">
                <a:solidFill>
                  <a:schemeClr val="bg1">
                    <a:lumMod val="95000"/>
                  </a:schemeClr>
                </a:solidFill>
              </a:rPr>
              <a:t>Failles dans l'administration distante</a:t>
            </a:r>
            <a:endParaRPr lang="fr-FR" dirty="0">
              <a:solidFill>
                <a:schemeClr val="bg1">
                  <a:lumMod val="95000"/>
                </a:schemeClr>
              </a:solidFill>
            </a:endParaRPr>
          </a:p>
        </p:txBody>
      </p:sp>
      <p:sp>
        <p:nvSpPr>
          <p:cNvPr id="43" name="TextBox 42"/>
          <p:cNvSpPr txBox="1"/>
          <p:nvPr/>
        </p:nvSpPr>
        <p:spPr>
          <a:xfrm>
            <a:off x="9803585" y="4991460"/>
            <a:ext cx="2088173" cy="1200329"/>
          </a:xfrm>
          <a:prstGeom prst="rect">
            <a:avLst/>
          </a:prstGeom>
          <a:noFill/>
        </p:spPr>
        <p:txBody>
          <a:bodyPr wrap="square" rtlCol="0">
            <a:spAutoFit/>
          </a:bodyPr>
          <a:lstStyle/>
          <a:p>
            <a:r>
              <a:rPr lang="fr-FR" dirty="0">
                <a:solidFill>
                  <a:schemeClr val="bg1">
                    <a:lumMod val="95000"/>
                  </a:schemeClr>
                </a:solidFill>
              </a:rPr>
              <a:t>Mauvaise configuration du serveur web et des applications</a:t>
            </a:r>
            <a:endParaRPr lang="fr-FR" dirty="0">
              <a:solidFill>
                <a:schemeClr val="bg1">
                  <a:lumMod val="95000"/>
                </a:schemeClr>
              </a:solidFill>
            </a:endParaRPr>
          </a:p>
        </p:txBody>
      </p:sp>
      <p:sp>
        <p:nvSpPr>
          <p:cNvPr id="72" name="Right Bracket 71"/>
          <p:cNvSpPr/>
          <p:nvPr/>
        </p:nvSpPr>
        <p:spPr>
          <a:xfrm rot="10800000">
            <a:off x="8238746" y="578301"/>
            <a:ext cx="557212" cy="5064370"/>
          </a:xfrm>
          <a:prstGeom prst="rightBracket">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73" name="Straight Connector 72"/>
          <p:cNvCxnSpPr/>
          <p:nvPr/>
        </p:nvCxnSpPr>
        <p:spPr>
          <a:xfrm>
            <a:off x="8218348" y="2047059"/>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8254721" y="4312836"/>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8261208" y="3050599"/>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582486" y="3050599"/>
            <a:ext cx="6787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8774851" y="405712"/>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50000"/>
                  </a:schemeClr>
                </a:solidFill>
              </a:rPr>
              <a:t>6</a:t>
            </a:r>
            <a:endParaRPr lang="fr-FR" dirty="0">
              <a:solidFill>
                <a:schemeClr val="bg1">
                  <a:lumMod val="50000"/>
                </a:schemeClr>
              </a:solidFill>
            </a:endParaRPr>
          </a:p>
        </p:txBody>
      </p:sp>
      <p:sp>
        <p:nvSpPr>
          <p:cNvPr id="78" name="Oval 77"/>
          <p:cNvSpPr/>
          <p:nvPr/>
        </p:nvSpPr>
        <p:spPr>
          <a:xfrm>
            <a:off x="8785535" y="1699583"/>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50000"/>
                  </a:schemeClr>
                </a:solidFill>
              </a:rPr>
              <a:t>7</a:t>
            </a:r>
            <a:endParaRPr lang="fr-FR" dirty="0">
              <a:solidFill>
                <a:schemeClr val="bg1">
                  <a:lumMod val="50000"/>
                </a:schemeClr>
              </a:solidFill>
            </a:endParaRPr>
          </a:p>
        </p:txBody>
      </p:sp>
      <p:sp>
        <p:nvSpPr>
          <p:cNvPr id="79" name="Oval 78"/>
          <p:cNvSpPr/>
          <p:nvPr/>
        </p:nvSpPr>
        <p:spPr>
          <a:xfrm>
            <a:off x="8861188" y="2852398"/>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50000"/>
                  </a:schemeClr>
                </a:solidFill>
              </a:rPr>
              <a:t>8</a:t>
            </a:r>
            <a:endParaRPr lang="fr-FR" dirty="0">
              <a:solidFill>
                <a:schemeClr val="bg1">
                  <a:lumMod val="50000"/>
                </a:schemeClr>
              </a:solidFill>
            </a:endParaRPr>
          </a:p>
        </p:txBody>
      </p:sp>
      <p:sp>
        <p:nvSpPr>
          <p:cNvPr id="80" name="Oval 79"/>
          <p:cNvSpPr/>
          <p:nvPr/>
        </p:nvSpPr>
        <p:spPr>
          <a:xfrm>
            <a:off x="8839010" y="4011484"/>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50000"/>
                  </a:schemeClr>
                </a:solidFill>
              </a:rPr>
              <a:t>9</a:t>
            </a:r>
            <a:endParaRPr lang="fr-FR" dirty="0">
              <a:solidFill>
                <a:schemeClr val="bg1">
                  <a:lumMod val="50000"/>
                </a:schemeClr>
              </a:solidFill>
            </a:endParaRPr>
          </a:p>
        </p:txBody>
      </p:sp>
      <p:sp>
        <p:nvSpPr>
          <p:cNvPr id="81" name="Oval 80"/>
          <p:cNvSpPr/>
          <p:nvPr/>
        </p:nvSpPr>
        <p:spPr>
          <a:xfrm>
            <a:off x="8684979" y="5461459"/>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50000"/>
                  </a:schemeClr>
                </a:solidFill>
              </a:rPr>
              <a:t>10</a:t>
            </a:r>
            <a:endParaRPr lang="fr-FR" dirty="0">
              <a:solidFill>
                <a:schemeClr val="bg1">
                  <a:lumMod val="50000"/>
                </a:schemeClr>
              </a:solidFill>
            </a:endParaRPr>
          </a:p>
        </p:txBody>
      </p:sp>
    </p:spTree>
    <p:extLst>
      <p:ext uri="{BB962C8B-B14F-4D97-AF65-F5344CB8AC3E}">
        <p14:creationId xmlns:p14="http://schemas.microsoft.com/office/powerpoint/2010/main" val="275721290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animEffect transition="in" filter="fade">
                                      <p:cBhvr>
                                        <p:cTn id="31" dur="500"/>
                                        <p:tgtEl>
                                          <p:spTgt spid="25"/>
                                        </p:tgtEl>
                                      </p:cBhvr>
                                    </p:animEffect>
                                  </p:childTnLst>
                                </p:cTn>
                              </p:par>
                            </p:childTnLst>
                          </p:cTn>
                        </p:par>
                        <p:par>
                          <p:cTn id="32" fill="hold">
                            <p:stCondLst>
                              <p:cond delay="1500"/>
                            </p:stCondLst>
                            <p:childTnLst>
                              <p:par>
                                <p:cTn id="33" presetID="53" presetClass="entr" presetSubtype="16"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childTnLst>
                                </p:cTn>
                              </p:par>
                            </p:childTnLst>
                          </p:cTn>
                        </p:par>
                        <p:par>
                          <p:cTn id="38" fill="hold">
                            <p:stCondLst>
                              <p:cond delay="2000"/>
                            </p:stCondLst>
                            <p:childTnLst>
                              <p:par>
                                <p:cTn id="39" presetID="53" presetClass="entr" presetSubtype="16"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p:cTn id="41" dur="500" fill="hold"/>
                                        <p:tgtEl>
                                          <p:spTgt spid="27"/>
                                        </p:tgtEl>
                                        <p:attrNameLst>
                                          <p:attrName>ppt_w</p:attrName>
                                        </p:attrNameLst>
                                      </p:cBhvr>
                                      <p:tavLst>
                                        <p:tav tm="0">
                                          <p:val>
                                            <p:fltVal val="0"/>
                                          </p:val>
                                        </p:tav>
                                        <p:tav tm="100000">
                                          <p:val>
                                            <p:strVal val="#ppt_w"/>
                                          </p:val>
                                        </p:tav>
                                      </p:tavLst>
                                    </p:anim>
                                    <p:anim calcmode="lin" valueType="num">
                                      <p:cBhvr>
                                        <p:cTn id="42" dur="500" fill="hold"/>
                                        <p:tgtEl>
                                          <p:spTgt spid="27"/>
                                        </p:tgtEl>
                                        <p:attrNameLst>
                                          <p:attrName>ppt_h</p:attrName>
                                        </p:attrNameLst>
                                      </p:cBhvr>
                                      <p:tavLst>
                                        <p:tav tm="0">
                                          <p:val>
                                            <p:fltVal val="0"/>
                                          </p:val>
                                        </p:tav>
                                        <p:tav tm="100000">
                                          <p:val>
                                            <p:strVal val="#ppt_h"/>
                                          </p:val>
                                        </p:tav>
                                      </p:tavLst>
                                    </p:anim>
                                    <p:animEffect transition="in" filter="fade">
                                      <p:cBhvr>
                                        <p:cTn id="43" dur="500"/>
                                        <p:tgtEl>
                                          <p:spTgt spid="27"/>
                                        </p:tgtEl>
                                      </p:cBhvr>
                                    </p:animEffect>
                                  </p:childTnLst>
                                </p:cTn>
                              </p:par>
                            </p:childTnLst>
                          </p:cTn>
                        </p:par>
                        <p:par>
                          <p:cTn id="44" fill="hold">
                            <p:stCondLst>
                              <p:cond delay="2500"/>
                            </p:stCondLst>
                            <p:childTnLst>
                              <p:par>
                                <p:cTn id="45" presetID="53" presetClass="entr" presetSubtype="16"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animEffect transition="in" filter="fade">
                                      <p:cBhvr>
                                        <p:cTn id="49" dur="500"/>
                                        <p:tgtEl>
                                          <p:spTgt spid="28"/>
                                        </p:tgtEl>
                                      </p:cBhvr>
                                    </p:animEffect>
                                  </p:childTnLst>
                                </p:cTn>
                              </p:par>
                            </p:childTnLst>
                          </p:cTn>
                        </p:par>
                        <p:par>
                          <p:cTn id="50" fill="hold">
                            <p:stCondLst>
                              <p:cond delay="3000"/>
                            </p:stCondLst>
                            <p:childTnLst>
                              <p:par>
                                <p:cTn id="51" presetID="53" presetClass="entr" presetSubtype="16"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p:cTn id="53" dur="500" fill="hold"/>
                                        <p:tgtEl>
                                          <p:spTgt spid="29"/>
                                        </p:tgtEl>
                                        <p:attrNameLst>
                                          <p:attrName>ppt_w</p:attrName>
                                        </p:attrNameLst>
                                      </p:cBhvr>
                                      <p:tavLst>
                                        <p:tav tm="0">
                                          <p:val>
                                            <p:fltVal val="0"/>
                                          </p:val>
                                        </p:tav>
                                        <p:tav tm="100000">
                                          <p:val>
                                            <p:strVal val="#ppt_w"/>
                                          </p:val>
                                        </p:tav>
                                      </p:tavLst>
                                    </p:anim>
                                    <p:anim calcmode="lin" valueType="num">
                                      <p:cBhvr>
                                        <p:cTn id="54" dur="500" fill="hold"/>
                                        <p:tgtEl>
                                          <p:spTgt spid="29"/>
                                        </p:tgtEl>
                                        <p:attrNameLst>
                                          <p:attrName>ppt_h</p:attrName>
                                        </p:attrNameLst>
                                      </p:cBhvr>
                                      <p:tavLst>
                                        <p:tav tm="0">
                                          <p:val>
                                            <p:fltVal val="0"/>
                                          </p:val>
                                        </p:tav>
                                        <p:tav tm="100000">
                                          <p:val>
                                            <p:strVal val="#ppt_h"/>
                                          </p:val>
                                        </p:tav>
                                      </p:tavLst>
                                    </p:anim>
                                    <p:animEffect transition="in" filter="fad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1"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500" fill="hold"/>
                                        <p:tgtEl>
                                          <p:spTgt spid="24"/>
                                        </p:tgtEl>
                                        <p:attrNameLst>
                                          <p:attrName>ppt_x</p:attrName>
                                        </p:attrNameLst>
                                      </p:cBhvr>
                                      <p:tavLst>
                                        <p:tav tm="0">
                                          <p:val>
                                            <p:strVal val="#ppt_x"/>
                                          </p:val>
                                        </p:tav>
                                        <p:tav tm="100000">
                                          <p:val>
                                            <p:strVal val="#ppt_x"/>
                                          </p:val>
                                        </p:tav>
                                      </p:tavLst>
                                    </p:anim>
                                    <p:anim calcmode="lin" valueType="num">
                                      <p:cBhvr additive="base">
                                        <p:cTn id="61"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1" fill="hold" grpId="0" nodeType="click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500" fill="hold"/>
                                        <p:tgtEl>
                                          <p:spTgt spid="30"/>
                                        </p:tgtEl>
                                        <p:attrNameLst>
                                          <p:attrName>ppt_x</p:attrName>
                                        </p:attrNameLst>
                                      </p:cBhvr>
                                      <p:tavLst>
                                        <p:tav tm="0">
                                          <p:val>
                                            <p:strVal val="#ppt_x"/>
                                          </p:val>
                                        </p:tav>
                                        <p:tav tm="100000">
                                          <p:val>
                                            <p:strVal val="#ppt_x"/>
                                          </p:val>
                                        </p:tav>
                                      </p:tavLst>
                                    </p:anim>
                                    <p:anim calcmode="lin" valueType="num">
                                      <p:cBhvr additive="base">
                                        <p:cTn id="67"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1" fill="hold" grpId="0" nodeType="click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500" fill="hold"/>
                                        <p:tgtEl>
                                          <p:spTgt spid="31"/>
                                        </p:tgtEl>
                                        <p:attrNameLst>
                                          <p:attrName>ppt_x</p:attrName>
                                        </p:attrNameLst>
                                      </p:cBhvr>
                                      <p:tavLst>
                                        <p:tav tm="0">
                                          <p:val>
                                            <p:strVal val="#ppt_x"/>
                                          </p:val>
                                        </p:tav>
                                        <p:tav tm="100000">
                                          <p:val>
                                            <p:strVal val="#ppt_x"/>
                                          </p:val>
                                        </p:tav>
                                      </p:tavLst>
                                    </p:anim>
                                    <p:anim calcmode="lin" valueType="num">
                                      <p:cBhvr additive="base">
                                        <p:cTn id="73"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1" fill="hold" grpId="0" nodeType="clickEffect">
                                  <p:stCondLst>
                                    <p:cond delay="0"/>
                                  </p:stCondLst>
                                  <p:childTnLst>
                                    <p:set>
                                      <p:cBhvr>
                                        <p:cTn id="77" dur="1" fill="hold">
                                          <p:stCondLst>
                                            <p:cond delay="0"/>
                                          </p:stCondLst>
                                        </p:cTn>
                                        <p:tgtEl>
                                          <p:spTgt spid="32"/>
                                        </p:tgtEl>
                                        <p:attrNameLst>
                                          <p:attrName>style.visibility</p:attrName>
                                        </p:attrNameLst>
                                      </p:cBhvr>
                                      <p:to>
                                        <p:strVal val="visible"/>
                                      </p:to>
                                    </p:set>
                                    <p:anim calcmode="lin" valueType="num">
                                      <p:cBhvr additive="base">
                                        <p:cTn id="78" dur="500" fill="hold"/>
                                        <p:tgtEl>
                                          <p:spTgt spid="32"/>
                                        </p:tgtEl>
                                        <p:attrNameLst>
                                          <p:attrName>ppt_x</p:attrName>
                                        </p:attrNameLst>
                                      </p:cBhvr>
                                      <p:tavLst>
                                        <p:tav tm="0">
                                          <p:val>
                                            <p:strVal val="#ppt_x"/>
                                          </p:val>
                                        </p:tav>
                                        <p:tav tm="100000">
                                          <p:val>
                                            <p:strVal val="#ppt_x"/>
                                          </p:val>
                                        </p:tav>
                                      </p:tavLst>
                                    </p:anim>
                                    <p:anim calcmode="lin" valueType="num">
                                      <p:cBhvr additive="base">
                                        <p:cTn id="79"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1" fill="hold" grpId="0" nodeType="clickEffect">
                                  <p:stCondLst>
                                    <p:cond delay="0"/>
                                  </p:stCondLst>
                                  <p:childTnLst>
                                    <p:set>
                                      <p:cBhvr>
                                        <p:cTn id="83" dur="1" fill="hold">
                                          <p:stCondLst>
                                            <p:cond delay="0"/>
                                          </p:stCondLst>
                                        </p:cTn>
                                        <p:tgtEl>
                                          <p:spTgt spid="33"/>
                                        </p:tgtEl>
                                        <p:attrNameLst>
                                          <p:attrName>style.visibility</p:attrName>
                                        </p:attrNameLst>
                                      </p:cBhvr>
                                      <p:to>
                                        <p:strVal val="visible"/>
                                      </p:to>
                                    </p:set>
                                    <p:anim calcmode="lin" valueType="num">
                                      <p:cBhvr additive="base">
                                        <p:cTn id="84" dur="500" fill="hold"/>
                                        <p:tgtEl>
                                          <p:spTgt spid="33"/>
                                        </p:tgtEl>
                                        <p:attrNameLst>
                                          <p:attrName>ppt_x</p:attrName>
                                        </p:attrNameLst>
                                      </p:cBhvr>
                                      <p:tavLst>
                                        <p:tav tm="0">
                                          <p:val>
                                            <p:strVal val="#ppt_x"/>
                                          </p:val>
                                        </p:tav>
                                        <p:tav tm="100000">
                                          <p:val>
                                            <p:strVal val="#ppt_x"/>
                                          </p:val>
                                        </p:tav>
                                      </p:tavLst>
                                    </p:anim>
                                    <p:anim calcmode="lin" valueType="num">
                                      <p:cBhvr additive="base">
                                        <p:cTn id="85" dur="500" fill="hold"/>
                                        <p:tgtEl>
                                          <p:spTgt spid="33"/>
                                        </p:tgtEl>
                                        <p:attrNameLst>
                                          <p:attrName>ppt_y</p:attrName>
                                        </p:attrNameLst>
                                      </p:cBhvr>
                                      <p:tavLst>
                                        <p:tav tm="0">
                                          <p:val>
                                            <p:strVal val="0-#ppt_h/2"/>
                                          </p:val>
                                        </p:tav>
                                        <p:tav tm="100000">
                                          <p:val>
                                            <p:strVal val="#ppt_y"/>
                                          </p:val>
                                        </p:tav>
                                      </p:tavLst>
                                    </p:anim>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72"/>
                                        </p:tgtEl>
                                        <p:attrNameLst>
                                          <p:attrName>style.visibility</p:attrName>
                                        </p:attrNameLst>
                                      </p:cBhvr>
                                      <p:to>
                                        <p:strVal val="visible"/>
                                      </p:to>
                                    </p:set>
                                    <p:animEffect transition="in" filter="fade">
                                      <p:cBhvr>
                                        <p:cTn id="89" dur="500"/>
                                        <p:tgtEl>
                                          <p:spTgt spid="72"/>
                                        </p:tgtEl>
                                      </p:cBhvr>
                                    </p:animEffect>
                                  </p:childTnLst>
                                </p:cTn>
                              </p:par>
                              <p:par>
                                <p:cTn id="90" presetID="10" presetClass="entr" presetSubtype="0" fill="hold" nodeType="withEffect">
                                  <p:stCondLst>
                                    <p:cond delay="0"/>
                                  </p:stCondLst>
                                  <p:childTnLst>
                                    <p:set>
                                      <p:cBhvr>
                                        <p:cTn id="91" dur="1" fill="hold">
                                          <p:stCondLst>
                                            <p:cond delay="0"/>
                                          </p:stCondLst>
                                        </p:cTn>
                                        <p:tgtEl>
                                          <p:spTgt spid="76"/>
                                        </p:tgtEl>
                                        <p:attrNameLst>
                                          <p:attrName>style.visibility</p:attrName>
                                        </p:attrNameLst>
                                      </p:cBhvr>
                                      <p:to>
                                        <p:strVal val="visible"/>
                                      </p:to>
                                    </p:set>
                                    <p:animEffect transition="in" filter="fade">
                                      <p:cBhvr>
                                        <p:cTn id="92" dur="500"/>
                                        <p:tgtEl>
                                          <p:spTgt spid="76"/>
                                        </p:tgtEl>
                                      </p:cBhvr>
                                    </p:animEffect>
                                  </p:childTnLst>
                                </p:cTn>
                              </p:par>
                              <p:par>
                                <p:cTn id="93" presetID="10" presetClass="entr" presetSubtype="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fade">
                                      <p:cBhvr>
                                        <p:cTn id="95" dur="500"/>
                                        <p:tgtEl>
                                          <p:spTgt spid="74"/>
                                        </p:tgtEl>
                                      </p:cBhvr>
                                    </p:animEffect>
                                  </p:childTnLst>
                                </p:cTn>
                              </p:par>
                              <p:par>
                                <p:cTn id="96" presetID="10" presetClass="entr" presetSubtype="0" fill="hold" nodeType="with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fade">
                                      <p:cBhvr>
                                        <p:cTn id="98" dur="500"/>
                                        <p:tgtEl>
                                          <p:spTgt spid="75"/>
                                        </p:tgtEl>
                                      </p:cBhvr>
                                    </p:animEffect>
                                  </p:childTnLst>
                                </p:cTn>
                              </p:par>
                              <p:par>
                                <p:cTn id="99" presetID="10" presetClass="entr" presetSubtype="0" fill="hold" nodeType="with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fade">
                                      <p:cBhvr>
                                        <p:cTn id="101" dur="500"/>
                                        <p:tgtEl>
                                          <p:spTgt spid="73"/>
                                        </p:tgtEl>
                                      </p:cBhvr>
                                    </p:animEffect>
                                  </p:childTnLst>
                                </p:cTn>
                              </p:par>
                            </p:childTnLst>
                          </p:cTn>
                        </p:par>
                        <p:par>
                          <p:cTn id="102" fill="hold">
                            <p:stCondLst>
                              <p:cond delay="1000"/>
                            </p:stCondLst>
                            <p:childTnLst>
                              <p:par>
                                <p:cTn id="103" presetID="53" presetClass="entr" presetSubtype="16" fill="hold" grpId="0" nodeType="afterEffect">
                                  <p:stCondLst>
                                    <p:cond delay="0"/>
                                  </p:stCondLst>
                                  <p:childTnLst>
                                    <p:set>
                                      <p:cBhvr>
                                        <p:cTn id="104" dur="1" fill="hold">
                                          <p:stCondLst>
                                            <p:cond delay="0"/>
                                          </p:stCondLst>
                                        </p:cTn>
                                        <p:tgtEl>
                                          <p:spTgt spid="77"/>
                                        </p:tgtEl>
                                        <p:attrNameLst>
                                          <p:attrName>style.visibility</p:attrName>
                                        </p:attrNameLst>
                                      </p:cBhvr>
                                      <p:to>
                                        <p:strVal val="visible"/>
                                      </p:to>
                                    </p:set>
                                    <p:anim calcmode="lin" valueType="num">
                                      <p:cBhvr>
                                        <p:cTn id="105" dur="500" fill="hold"/>
                                        <p:tgtEl>
                                          <p:spTgt spid="77"/>
                                        </p:tgtEl>
                                        <p:attrNameLst>
                                          <p:attrName>ppt_w</p:attrName>
                                        </p:attrNameLst>
                                      </p:cBhvr>
                                      <p:tavLst>
                                        <p:tav tm="0">
                                          <p:val>
                                            <p:fltVal val="0"/>
                                          </p:val>
                                        </p:tav>
                                        <p:tav tm="100000">
                                          <p:val>
                                            <p:strVal val="#ppt_w"/>
                                          </p:val>
                                        </p:tav>
                                      </p:tavLst>
                                    </p:anim>
                                    <p:anim calcmode="lin" valueType="num">
                                      <p:cBhvr>
                                        <p:cTn id="106" dur="500" fill="hold"/>
                                        <p:tgtEl>
                                          <p:spTgt spid="77"/>
                                        </p:tgtEl>
                                        <p:attrNameLst>
                                          <p:attrName>ppt_h</p:attrName>
                                        </p:attrNameLst>
                                      </p:cBhvr>
                                      <p:tavLst>
                                        <p:tav tm="0">
                                          <p:val>
                                            <p:fltVal val="0"/>
                                          </p:val>
                                        </p:tav>
                                        <p:tav tm="100000">
                                          <p:val>
                                            <p:strVal val="#ppt_h"/>
                                          </p:val>
                                        </p:tav>
                                      </p:tavLst>
                                    </p:anim>
                                    <p:animEffect transition="in" filter="fade">
                                      <p:cBhvr>
                                        <p:cTn id="107" dur="500"/>
                                        <p:tgtEl>
                                          <p:spTgt spid="77"/>
                                        </p:tgtEl>
                                      </p:cBhvr>
                                    </p:animEffect>
                                  </p:childTnLst>
                                </p:cTn>
                              </p:par>
                            </p:childTnLst>
                          </p:cTn>
                        </p:par>
                        <p:par>
                          <p:cTn id="108" fill="hold">
                            <p:stCondLst>
                              <p:cond delay="1500"/>
                            </p:stCondLst>
                            <p:childTnLst>
                              <p:par>
                                <p:cTn id="109" presetID="53" presetClass="entr" presetSubtype="16" fill="hold" grpId="0" nodeType="afterEffect">
                                  <p:stCondLst>
                                    <p:cond delay="0"/>
                                  </p:stCondLst>
                                  <p:childTnLst>
                                    <p:set>
                                      <p:cBhvr>
                                        <p:cTn id="110" dur="1" fill="hold">
                                          <p:stCondLst>
                                            <p:cond delay="0"/>
                                          </p:stCondLst>
                                        </p:cTn>
                                        <p:tgtEl>
                                          <p:spTgt spid="78"/>
                                        </p:tgtEl>
                                        <p:attrNameLst>
                                          <p:attrName>style.visibility</p:attrName>
                                        </p:attrNameLst>
                                      </p:cBhvr>
                                      <p:to>
                                        <p:strVal val="visible"/>
                                      </p:to>
                                    </p:set>
                                    <p:anim calcmode="lin" valueType="num">
                                      <p:cBhvr>
                                        <p:cTn id="111" dur="500" fill="hold"/>
                                        <p:tgtEl>
                                          <p:spTgt spid="78"/>
                                        </p:tgtEl>
                                        <p:attrNameLst>
                                          <p:attrName>ppt_w</p:attrName>
                                        </p:attrNameLst>
                                      </p:cBhvr>
                                      <p:tavLst>
                                        <p:tav tm="0">
                                          <p:val>
                                            <p:fltVal val="0"/>
                                          </p:val>
                                        </p:tav>
                                        <p:tav tm="100000">
                                          <p:val>
                                            <p:strVal val="#ppt_w"/>
                                          </p:val>
                                        </p:tav>
                                      </p:tavLst>
                                    </p:anim>
                                    <p:anim calcmode="lin" valueType="num">
                                      <p:cBhvr>
                                        <p:cTn id="112" dur="500" fill="hold"/>
                                        <p:tgtEl>
                                          <p:spTgt spid="78"/>
                                        </p:tgtEl>
                                        <p:attrNameLst>
                                          <p:attrName>ppt_h</p:attrName>
                                        </p:attrNameLst>
                                      </p:cBhvr>
                                      <p:tavLst>
                                        <p:tav tm="0">
                                          <p:val>
                                            <p:fltVal val="0"/>
                                          </p:val>
                                        </p:tav>
                                        <p:tav tm="100000">
                                          <p:val>
                                            <p:strVal val="#ppt_h"/>
                                          </p:val>
                                        </p:tav>
                                      </p:tavLst>
                                    </p:anim>
                                    <p:animEffect transition="in" filter="fade">
                                      <p:cBhvr>
                                        <p:cTn id="113" dur="500"/>
                                        <p:tgtEl>
                                          <p:spTgt spid="78"/>
                                        </p:tgtEl>
                                      </p:cBhvr>
                                    </p:animEffect>
                                  </p:childTnLst>
                                </p:cTn>
                              </p:par>
                            </p:childTnLst>
                          </p:cTn>
                        </p:par>
                        <p:par>
                          <p:cTn id="114" fill="hold">
                            <p:stCondLst>
                              <p:cond delay="2000"/>
                            </p:stCondLst>
                            <p:childTnLst>
                              <p:par>
                                <p:cTn id="115" presetID="53" presetClass="entr" presetSubtype="16" fill="hold" grpId="0" nodeType="afterEffect">
                                  <p:stCondLst>
                                    <p:cond delay="0"/>
                                  </p:stCondLst>
                                  <p:childTnLst>
                                    <p:set>
                                      <p:cBhvr>
                                        <p:cTn id="116" dur="1" fill="hold">
                                          <p:stCondLst>
                                            <p:cond delay="0"/>
                                          </p:stCondLst>
                                        </p:cTn>
                                        <p:tgtEl>
                                          <p:spTgt spid="79"/>
                                        </p:tgtEl>
                                        <p:attrNameLst>
                                          <p:attrName>style.visibility</p:attrName>
                                        </p:attrNameLst>
                                      </p:cBhvr>
                                      <p:to>
                                        <p:strVal val="visible"/>
                                      </p:to>
                                    </p:set>
                                    <p:anim calcmode="lin" valueType="num">
                                      <p:cBhvr>
                                        <p:cTn id="117" dur="500" fill="hold"/>
                                        <p:tgtEl>
                                          <p:spTgt spid="79"/>
                                        </p:tgtEl>
                                        <p:attrNameLst>
                                          <p:attrName>ppt_w</p:attrName>
                                        </p:attrNameLst>
                                      </p:cBhvr>
                                      <p:tavLst>
                                        <p:tav tm="0">
                                          <p:val>
                                            <p:fltVal val="0"/>
                                          </p:val>
                                        </p:tav>
                                        <p:tav tm="100000">
                                          <p:val>
                                            <p:strVal val="#ppt_w"/>
                                          </p:val>
                                        </p:tav>
                                      </p:tavLst>
                                    </p:anim>
                                    <p:anim calcmode="lin" valueType="num">
                                      <p:cBhvr>
                                        <p:cTn id="118" dur="500" fill="hold"/>
                                        <p:tgtEl>
                                          <p:spTgt spid="79"/>
                                        </p:tgtEl>
                                        <p:attrNameLst>
                                          <p:attrName>ppt_h</p:attrName>
                                        </p:attrNameLst>
                                      </p:cBhvr>
                                      <p:tavLst>
                                        <p:tav tm="0">
                                          <p:val>
                                            <p:fltVal val="0"/>
                                          </p:val>
                                        </p:tav>
                                        <p:tav tm="100000">
                                          <p:val>
                                            <p:strVal val="#ppt_h"/>
                                          </p:val>
                                        </p:tav>
                                      </p:tavLst>
                                    </p:anim>
                                    <p:animEffect transition="in" filter="fade">
                                      <p:cBhvr>
                                        <p:cTn id="119" dur="500"/>
                                        <p:tgtEl>
                                          <p:spTgt spid="79"/>
                                        </p:tgtEl>
                                      </p:cBhvr>
                                    </p:animEffect>
                                  </p:childTnLst>
                                </p:cTn>
                              </p:par>
                            </p:childTnLst>
                          </p:cTn>
                        </p:par>
                        <p:par>
                          <p:cTn id="120" fill="hold">
                            <p:stCondLst>
                              <p:cond delay="2500"/>
                            </p:stCondLst>
                            <p:childTnLst>
                              <p:par>
                                <p:cTn id="121" presetID="53" presetClass="entr" presetSubtype="16" fill="hold" grpId="0" nodeType="afterEffect">
                                  <p:stCondLst>
                                    <p:cond delay="0"/>
                                  </p:stCondLst>
                                  <p:childTnLst>
                                    <p:set>
                                      <p:cBhvr>
                                        <p:cTn id="122" dur="1" fill="hold">
                                          <p:stCondLst>
                                            <p:cond delay="0"/>
                                          </p:stCondLst>
                                        </p:cTn>
                                        <p:tgtEl>
                                          <p:spTgt spid="80"/>
                                        </p:tgtEl>
                                        <p:attrNameLst>
                                          <p:attrName>style.visibility</p:attrName>
                                        </p:attrNameLst>
                                      </p:cBhvr>
                                      <p:to>
                                        <p:strVal val="visible"/>
                                      </p:to>
                                    </p:set>
                                    <p:anim calcmode="lin" valueType="num">
                                      <p:cBhvr>
                                        <p:cTn id="123" dur="500" fill="hold"/>
                                        <p:tgtEl>
                                          <p:spTgt spid="80"/>
                                        </p:tgtEl>
                                        <p:attrNameLst>
                                          <p:attrName>ppt_w</p:attrName>
                                        </p:attrNameLst>
                                      </p:cBhvr>
                                      <p:tavLst>
                                        <p:tav tm="0">
                                          <p:val>
                                            <p:fltVal val="0"/>
                                          </p:val>
                                        </p:tav>
                                        <p:tav tm="100000">
                                          <p:val>
                                            <p:strVal val="#ppt_w"/>
                                          </p:val>
                                        </p:tav>
                                      </p:tavLst>
                                    </p:anim>
                                    <p:anim calcmode="lin" valueType="num">
                                      <p:cBhvr>
                                        <p:cTn id="124" dur="500" fill="hold"/>
                                        <p:tgtEl>
                                          <p:spTgt spid="80"/>
                                        </p:tgtEl>
                                        <p:attrNameLst>
                                          <p:attrName>ppt_h</p:attrName>
                                        </p:attrNameLst>
                                      </p:cBhvr>
                                      <p:tavLst>
                                        <p:tav tm="0">
                                          <p:val>
                                            <p:fltVal val="0"/>
                                          </p:val>
                                        </p:tav>
                                        <p:tav tm="100000">
                                          <p:val>
                                            <p:strVal val="#ppt_h"/>
                                          </p:val>
                                        </p:tav>
                                      </p:tavLst>
                                    </p:anim>
                                    <p:animEffect transition="in" filter="fade">
                                      <p:cBhvr>
                                        <p:cTn id="125" dur="500"/>
                                        <p:tgtEl>
                                          <p:spTgt spid="80"/>
                                        </p:tgtEl>
                                      </p:cBhvr>
                                    </p:animEffect>
                                  </p:childTnLst>
                                </p:cTn>
                              </p:par>
                            </p:childTnLst>
                          </p:cTn>
                        </p:par>
                        <p:par>
                          <p:cTn id="126" fill="hold">
                            <p:stCondLst>
                              <p:cond delay="3000"/>
                            </p:stCondLst>
                            <p:childTnLst>
                              <p:par>
                                <p:cTn id="127" presetID="53" presetClass="entr" presetSubtype="16" fill="hold" grpId="0" nodeType="afterEffect">
                                  <p:stCondLst>
                                    <p:cond delay="0"/>
                                  </p:stCondLst>
                                  <p:childTnLst>
                                    <p:set>
                                      <p:cBhvr>
                                        <p:cTn id="128" dur="1" fill="hold">
                                          <p:stCondLst>
                                            <p:cond delay="0"/>
                                          </p:stCondLst>
                                        </p:cTn>
                                        <p:tgtEl>
                                          <p:spTgt spid="81"/>
                                        </p:tgtEl>
                                        <p:attrNameLst>
                                          <p:attrName>style.visibility</p:attrName>
                                        </p:attrNameLst>
                                      </p:cBhvr>
                                      <p:to>
                                        <p:strVal val="visible"/>
                                      </p:to>
                                    </p:set>
                                    <p:anim calcmode="lin" valueType="num">
                                      <p:cBhvr>
                                        <p:cTn id="129" dur="500" fill="hold"/>
                                        <p:tgtEl>
                                          <p:spTgt spid="81"/>
                                        </p:tgtEl>
                                        <p:attrNameLst>
                                          <p:attrName>ppt_w</p:attrName>
                                        </p:attrNameLst>
                                      </p:cBhvr>
                                      <p:tavLst>
                                        <p:tav tm="0">
                                          <p:val>
                                            <p:fltVal val="0"/>
                                          </p:val>
                                        </p:tav>
                                        <p:tav tm="100000">
                                          <p:val>
                                            <p:strVal val="#ppt_w"/>
                                          </p:val>
                                        </p:tav>
                                      </p:tavLst>
                                    </p:anim>
                                    <p:anim calcmode="lin" valueType="num">
                                      <p:cBhvr>
                                        <p:cTn id="130" dur="500" fill="hold"/>
                                        <p:tgtEl>
                                          <p:spTgt spid="81"/>
                                        </p:tgtEl>
                                        <p:attrNameLst>
                                          <p:attrName>ppt_h</p:attrName>
                                        </p:attrNameLst>
                                      </p:cBhvr>
                                      <p:tavLst>
                                        <p:tav tm="0">
                                          <p:val>
                                            <p:fltVal val="0"/>
                                          </p:val>
                                        </p:tav>
                                        <p:tav tm="100000">
                                          <p:val>
                                            <p:strVal val="#ppt_h"/>
                                          </p:val>
                                        </p:tav>
                                      </p:tavLst>
                                    </p:anim>
                                    <p:animEffect transition="in" filter="fade">
                                      <p:cBhvr>
                                        <p:cTn id="131" dur="500"/>
                                        <p:tgtEl>
                                          <p:spTgt spid="81"/>
                                        </p:tgtEl>
                                      </p:cBhvr>
                                    </p:animEffect>
                                  </p:childTnLst>
                                </p:cTn>
                              </p:par>
                            </p:childTnLst>
                          </p:cTn>
                        </p:par>
                      </p:childTnLst>
                    </p:cTn>
                  </p:par>
                  <p:par>
                    <p:cTn id="132" fill="hold">
                      <p:stCondLst>
                        <p:cond delay="indefinite"/>
                      </p:stCondLst>
                      <p:childTnLst>
                        <p:par>
                          <p:cTn id="133" fill="hold">
                            <p:stCondLst>
                              <p:cond delay="0"/>
                            </p:stCondLst>
                            <p:childTnLst>
                              <p:par>
                                <p:cTn id="134" presetID="2" presetClass="entr" presetSubtype="4" fill="hold" grpId="0" nodeType="clickEffect">
                                  <p:stCondLst>
                                    <p:cond delay="0"/>
                                  </p:stCondLst>
                                  <p:childTnLst>
                                    <p:set>
                                      <p:cBhvr>
                                        <p:cTn id="135" dur="1" fill="hold">
                                          <p:stCondLst>
                                            <p:cond delay="0"/>
                                          </p:stCondLst>
                                        </p:cTn>
                                        <p:tgtEl>
                                          <p:spTgt spid="34"/>
                                        </p:tgtEl>
                                        <p:attrNameLst>
                                          <p:attrName>style.visibility</p:attrName>
                                        </p:attrNameLst>
                                      </p:cBhvr>
                                      <p:to>
                                        <p:strVal val="visible"/>
                                      </p:to>
                                    </p:set>
                                    <p:anim calcmode="lin" valueType="num">
                                      <p:cBhvr additive="base">
                                        <p:cTn id="136" dur="500" fill="hold"/>
                                        <p:tgtEl>
                                          <p:spTgt spid="34"/>
                                        </p:tgtEl>
                                        <p:attrNameLst>
                                          <p:attrName>ppt_x</p:attrName>
                                        </p:attrNameLst>
                                      </p:cBhvr>
                                      <p:tavLst>
                                        <p:tav tm="0">
                                          <p:val>
                                            <p:strVal val="#ppt_x"/>
                                          </p:val>
                                        </p:tav>
                                        <p:tav tm="100000">
                                          <p:val>
                                            <p:strVal val="#ppt_x"/>
                                          </p:val>
                                        </p:tav>
                                      </p:tavLst>
                                    </p:anim>
                                    <p:anim calcmode="lin" valueType="num">
                                      <p:cBhvr additive="base">
                                        <p:cTn id="1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grpId="0" nodeType="clickEffect">
                                  <p:stCondLst>
                                    <p:cond delay="0"/>
                                  </p:stCondLst>
                                  <p:childTnLst>
                                    <p:set>
                                      <p:cBhvr>
                                        <p:cTn id="141" dur="1" fill="hold">
                                          <p:stCondLst>
                                            <p:cond delay="0"/>
                                          </p:stCondLst>
                                        </p:cTn>
                                        <p:tgtEl>
                                          <p:spTgt spid="40"/>
                                        </p:tgtEl>
                                        <p:attrNameLst>
                                          <p:attrName>style.visibility</p:attrName>
                                        </p:attrNameLst>
                                      </p:cBhvr>
                                      <p:to>
                                        <p:strVal val="visible"/>
                                      </p:to>
                                    </p:set>
                                    <p:anim calcmode="lin" valueType="num">
                                      <p:cBhvr additive="base">
                                        <p:cTn id="142" dur="500" fill="hold"/>
                                        <p:tgtEl>
                                          <p:spTgt spid="40"/>
                                        </p:tgtEl>
                                        <p:attrNameLst>
                                          <p:attrName>ppt_x</p:attrName>
                                        </p:attrNameLst>
                                      </p:cBhvr>
                                      <p:tavLst>
                                        <p:tav tm="0">
                                          <p:val>
                                            <p:strVal val="#ppt_x"/>
                                          </p:val>
                                        </p:tav>
                                        <p:tav tm="100000">
                                          <p:val>
                                            <p:strVal val="#ppt_x"/>
                                          </p:val>
                                        </p:tav>
                                      </p:tavLst>
                                    </p:anim>
                                    <p:anim calcmode="lin" valueType="num">
                                      <p:cBhvr additive="base">
                                        <p:cTn id="143"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41"/>
                                        </p:tgtEl>
                                        <p:attrNameLst>
                                          <p:attrName>style.visibility</p:attrName>
                                        </p:attrNameLst>
                                      </p:cBhvr>
                                      <p:to>
                                        <p:strVal val="visible"/>
                                      </p:to>
                                    </p:set>
                                    <p:anim calcmode="lin" valueType="num">
                                      <p:cBhvr additive="base">
                                        <p:cTn id="148" dur="500" fill="hold"/>
                                        <p:tgtEl>
                                          <p:spTgt spid="41"/>
                                        </p:tgtEl>
                                        <p:attrNameLst>
                                          <p:attrName>ppt_x</p:attrName>
                                        </p:attrNameLst>
                                      </p:cBhvr>
                                      <p:tavLst>
                                        <p:tav tm="0">
                                          <p:val>
                                            <p:strVal val="#ppt_x"/>
                                          </p:val>
                                        </p:tav>
                                        <p:tav tm="100000">
                                          <p:val>
                                            <p:strVal val="#ppt_x"/>
                                          </p:val>
                                        </p:tav>
                                      </p:tavLst>
                                    </p:anim>
                                    <p:anim calcmode="lin" valueType="num">
                                      <p:cBhvr additive="base">
                                        <p:cTn id="149"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 presetClass="entr" presetSubtype="4" fill="hold" grpId="0" nodeType="clickEffect">
                                  <p:stCondLst>
                                    <p:cond delay="0"/>
                                  </p:stCondLst>
                                  <p:childTnLst>
                                    <p:set>
                                      <p:cBhvr>
                                        <p:cTn id="153" dur="1" fill="hold">
                                          <p:stCondLst>
                                            <p:cond delay="0"/>
                                          </p:stCondLst>
                                        </p:cTn>
                                        <p:tgtEl>
                                          <p:spTgt spid="42"/>
                                        </p:tgtEl>
                                        <p:attrNameLst>
                                          <p:attrName>style.visibility</p:attrName>
                                        </p:attrNameLst>
                                      </p:cBhvr>
                                      <p:to>
                                        <p:strVal val="visible"/>
                                      </p:to>
                                    </p:set>
                                    <p:anim calcmode="lin" valueType="num">
                                      <p:cBhvr additive="base">
                                        <p:cTn id="154" dur="500" fill="hold"/>
                                        <p:tgtEl>
                                          <p:spTgt spid="42"/>
                                        </p:tgtEl>
                                        <p:attrNameLst>
                                          <p:attrName>ppt_x</p:attrName>
                                        </p:attrNameLst>
                                      </p:cBhvr>
                                      <p:tavLst>
                                        <p:tav tm="0">
                                          <p:val>
                                            <p:strVal val="#ppt_x"/>
                                          </p:val>
                                        </p:tav>
                                        <p:tav tm="100000">
                                          <p:val>
                                            <p:strVal val="#ppt_x"/>
                                          </p:val>
                                        </p:tav>
                                      </p:tavLst>
                                    </p:anim>
                                    <p:anim calcmode="lin" valueType="num">
                                      <p:cBhvr additive="base">
                                        <p:cTn id="155"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 presetClass="entr" presetSubtype="4" fill="hold" grpId="0" nodeType="clickEffect">
                                  <p:stCondLst>
                                    <p:cond delay="0"/>
                                  </p:stCondLst>
                                  <p:childTnLst>
                                    <p:set>
                                      <p:cBhvr>
                                        <p:cTn id="159" dur="1" fill="hold">
                                          <p:stCondLst>
                                            <p:cond delay="0"/>
                                          </p:stCondLst>
                                        </p:cTn>
                                        <p:tgtEl>
                                          <p:spTgt spid="43"/>
                                        </p:tgtEl>
                                        <p:attrNameLst>
                                          <p:attrName>style.visibility</p:attrName>
                                        </p:attrNameLst>
                                      </p:cBhvr>
                                      <p:to>
                                        <p:strVal val="visible"/>
                                      </p:to>
                                    </p:set>
                                    <p:anim calcmode="lin" valueType="num">
                                      <p:cBhvr additive="base">
                                        <p:cTn id="160" dur="500" fill="hold"/>
                                        <p:tgtEl>
                                          <p:spTgt spid="43"/>
                                        </p:tgtEl>
                                        <p:attrNameLst>
                                          <p:attrName>ppt_x</p:attrName>
                                        </p:attrNameLst>
                                      </p:cBhvr>
                                      <p:tavLst>
                                        <p:tav tm="0">
                                          <p:val>
                                            <p:strVal val="#ppt_x"/>
                                          </p:val>
                                        </p:tav>
                                        <p:tav tm="100000">
                                          <p:val>
                                            <p:strVal val="#ppt_x"/>
                                          </p:val>
                                        </p:tav>
                                      </p:tavLst>
                                    </p:anim>
                                    <p:anim calcmode="lin" valueType="num">
                                      <p:cBhvr additive="base">
                                        <p:cTn id="161"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4" grpId="0"/>
      <p:bldP spid="25" grpId="0" animBg="1"/>
      <p:bldP spid="26" grpId="0" animBg="1"/>
      <p:bldP spid="27" grpId="0" animBg="1"/>
      <p:bldP spid="28" grpId="0" animBg="1"/>
      <p:bldP spid="29" grpId="0" animBg="1"/>
      <p:bldP spid="30" grpId="0"/>
      <p:bldP spid="31" grpId="0"/>
      <p:bldP spid="32" grpId="0"/>
      <p:bldP spid="33" grpId="0"/>
      <p:bldP spid="34" grpId="0"/>
      <p:bldP spid="40" grpId="0"/>
      <p:bldP spid="41" grpId="0"/>
      <p:bldP spid="42" grpId="0"/>
      <p:bldP spid="43" grpId="0"/>
      <p:bldP spid="72" grpId="0" animBg="1"/>
      <p:bldP spid="77" grpId="0" animBg="1"/>
      <p:bldP spid="78" grpId="0" animBg="1"/>
      <p:bldP spid="79" grpId="0" animBg="1"/>
      <p:bldP spid="80" grpId="0" animBg="1"/>
      <p:bldP spid="8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6" name="Straight Connector 5"/>
          <p:cNvCxnSpPr/>
          <p:nvPr/>
        </p:nvCxnSpPr>
        <p:spPr>
          <a:xfrm rot="-60000">
            <a:off x="2813538" y="2779646"/>
            <a:ext cx="4614204" cy="101021"/>
          </a:xfrm>
          <a:prstGeom prst="line">
            <a:avLst/>
          </a:prstGeom>
          <a:ln w="0">
            <a:solidFill>
              <a:schemeClr val="accent6">
                <a:lumMod val="60000"/>
                <a:lumOff val="40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p:cNvCxnSpPr/>
          <p:nvPr/>
        </p:nvCxnSpPr>
        <p:spPr>
          <a:xfrm>
            <a:off x="4686300" y="3580250"/>
            <a:ext cx="4622800" cy="1905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686300" y="2844225"/>
            <a:ext cx="2900153" cy="707886"/>
          </a:xfrm>
          <a:prstGeom prst="rect">
            <a:avLst/>
          </a:prstGeom>
          <a:noFill/>
        </p:spPr>
        <p:txBody>
          <a:bodyPr wrap="none" rtlCol="0">
            <a:spAutoFit/>
          </a:bodyPr>
          <a:lstStyle/>
          <a:p>
            <a:r>
              <a:rPr lang="en-US" sz="4000" dirty="0">
                <a:solidFill>
                  <a:schemeClr val="accent6">
                    <a:lumMod val="60000"/>
                    <a:lumOff val="40000"/>
                  </a:schemeClr>
                </a:solidFill>
                <a:latin typeface="Adobe Myungjo Std M" panose="02020600000000000000" pitchFamily="18" charset="-128"/>
                <a:ea typeface="Adobe Myungjo Std M" panose="02020600000000000000" pitchFamily="18" charset="-128"/>
              </a:rPr>
              <a:t>Conclusion</a:t>
            </a:r>
            <a:endParaRPr lang="fr-FR" sz="4000" dirty="0">
              <a:solidFill>
                <a:schemeClr val="accent6">
                  <a:lumMod val="60000"/>
                  <a:lumOff val="40000"/>
                </a:schemeClr>
              </a:solidFill>
              <a:latin typeface="Adobe Myungjo Std M" panose="02020600000000000000" pitchFamily="18" charset="-128"/>
              <a:ea typeface="Adobe Myungjo Std M" panose="02020600000000000000" pitchFamily="18" charset="-128"/>
            </a:endParaRPr>
          </a:p>
        </p:txBody>
      </p:sp>
      <p:cxnSp>
        <p:nvCxnSpPr>
          <p:cNvPr id="23" name="Straight Connector 22"/>
          <p:cNvCxnSpPr/>
          <p:nvPr/>
        </p:nvCxnSpPr>
        <p:spPr>
          <a:xfrm>
            <a:off x="4686300" y="2816086"/>
            <a:ext cx="4622800" cy="1905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60000">
            <a:off x="2447824" y="3529740"/>
            <a:ext cx="4614204" cy="101021"/>
          </a:xfrm>
          <a:prstGeom prst="line">
            <a:avLst/>
          </a:prstGeom>
          <a:ln w="0">
            <a:solidFill>
              <a:schemeClr val="accent6">
                <a:lumMod val="60000"/>
                <a:lumOff val="40000"/>
              </a:schemeClr>
            </a:solidFill>
          </a:ln>
        </p:spPr>
        <p:style>
          <a:lnRef idx="1">
            <a:schemeClr val="accent5"/>
          </a:lnRef>
          <a:fillRef idx="0">
            <a:schemeClr val="accent5"/>
          </a:fillRef>
          <a:effectRef idx="0">
            <a:schemeClr val="accent5"/>
          </a:effectRef>
          <a:fontRef idx="minor">
            <a:schemeClr val="tx1"/>
          </a:fontRef>
        </p:style>
      </p:cxnSp>
      <p:sp>
        <p:nvSpPr>
          <p:cNvPr id="25" name="TextBox 24"/>
          <p:cNvSpPr txBox="1"/>
          <p:nvPr/>
        </p:nvSpPr>
        <p:spPr>
          <a:xfrm>
            <a:off x="5079974" y="2816086"/>
            <a:ext cx="1616148" cy="707886"/>
          </a:xfrm>
          <a:prstGeom prst="rect">
            <a:avLst/>
          </a:prstGeom>
          <a:noFill/>
        </p:spPr>
        <p:txBody>
          <a:bodyPr wrap="none" rtlCol="0">
            <a:spAutoFit/>
          </a:bodyPr>
          <a:lstStyle/>
          <a:p>
            <a:r>
              <a:rPr lang="en-US" sz="4000" dirty="0">
                <a:solidFill>
                  <a:schemeClr val="accent6">
                    <a:lumMod val="60000"/>
                    <a:lumOff val="40000"/>
                  </a:schemeClr>
                </a:solidFill>
                <a:latin typeface="Adobe Myungjo Std M" panose="02020600000000000000" pitchFamily="18" charset="-128"/>
                <a:ea typeface="Adobe Myungjo Std M" panose="02020600000000000000" pitchFamily="18" charset="-128"/>
              </a:rPr>
              <a:t>Merci</a:t>
            </a:r>
            <a:endParaRPr lang="fr-FR" sz="4000" dirty="0">
              <a:solidFill>
                <a:schemeClr val="accent6">
                  <a:lumMod val="60000"/>
                  <a:lumOff val="40000"/>
                </a:schemeClr>
              </a:solidFill>
              <a:latin typeface="Adobe Myungjo Std M" panose="02020600000000000000" pitchFamily="18" charset="-128"/>
              <a:ea typeface="Adobe Myungjo Std M" panose="02020600000000000000" pitchFamily="18" charset="-128"/>
            </a:endParaRPr>
          </a:p>
        </p:txBody>
      </p:sp>
    </p:spTree>
    <p:extLst>
      <p:ext uri="{BB962C8B-B14F-4D97-AF65-F5344CB8AC3E}">
        <p14:creationId xmlns:p14="http://schemas.microsoft.com/office/powerpoint/2010/main" val="2797385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1500"/>
                                        <p:tgtEl>
                                          <p:spTgt spid="8"/>
                                        </p:tgtEl>
                                      </p:cBhvr>
                                    </p:animEffect>
                                  </p:childTnLst>
                                </p:cTn>
                              </p:par>
                            </p:childTnLst>
                          </p:cTn>
                        </p:par>
                        <p:par>
                          <p:cTn id="11" fill="hold">
                            <p:stCondLst>
                              <p:cond delay="1500"/>
                            </p:stCondLst>
                            <p:childTnLst>
                              <p:par>
                                <p:cTn id="12" presetID="14" presetClass="entr" presetSubtype="1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randombar(horizontal)">
                                      <p:cBhvr>
                                        <p:cTn id="14" dur="1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xit" presetSubtype="2" fill="hold" nodeType="clickEffect">
                                  <p:stCondLst>
                                    <p:cond delay="0"/>
                                  </p:stCondLst>
                                  <p:childTnLst>
                                    <p:animEffect transition="out" filter="wipe(right)">
                                      <p:cBhvr>
                                        <p:cTn id="18" dur="1500"/>
                                        <p:tgtEl>
                                          <p:spTgt spid="6"/>
                                        </p:tgtEl>
                                      </p:cBhvr>
                                    </p:animEffect>
                                    <p:set>
                                      <p:cBhvr>
                                        <p:cTn id="19" dur="1" fill="hold">
                                          <p:stCondLst>
                                            <p:cond delay="1499"/>
                                          </p:stCondLst>
                                        </p:cTn>
                                        <p:tgtEl>
                                          <p:spTgt spid="6"/>
                                        </p:tgtEl>
                                        <p:attrNameLst>
                                          <p:attrName>style.visibility</p:attrName>
                                        </p:attrNameLst>
                                      </p:cBhvr>
                                      <p:to>
                                        <p:strVal val="hidden"/>
                                      </p:to>
                                    </p:set>
                                  </p:childTnLst>
                                </p:cTn>
                              </p:par>
                              <p:par>
                                <p:cTn id="20" presetID="22" presetClass="exit" presetSubtype="8" fill="hold" nodeType="withEffect">
                                  <p:stCondLst>
                                    <p:cond delay="0"/>
                                  </p:stCondLst>
                                  <p:childTnLst>
                                    <p:animEffect transition="out" filter="wipe(left)">
                                      <p:cBhvr>
                                        <p:cTn id="21" dur="1500"/>
                                        <p:tgtEl>
                                          <p:spTgt spid="8"/>
                                        </p:tgtEl>
                                      </p:cBhvr>
                                    </p:animEffect>
                                    <p:set>
                                      <p:cBhvr>
                                        <p:cTn id="22" dur="1" fill="hold">
                                          <p:stCondLst>
                                            <p:cond delay="1499"/>
                                          </p:stCondLst>
                                        </p:cTn>
                                        <p:tgtEl>
                                          <p:spTgt spid="8"/>
                                        </p:tgtEl>
                                        <p:attrNameLst>
                                          <p:attrName>style.visibility</p:attrName>
                                        </p:attrNameLst>
                                      </p:cBhvr>
                                      <p:to>
                                        <p:strVal val="hidden"/>
                                      </p:to>
                                    </p:set>
                                  </p:childTnLst>
                                </p:cTn>
                              </p:par>
                              <p:par>
                                <p:cTn id="23" presetID="14" presetClass="exit" presetSubtype="10" fill="hold" grpId="1" nodeType="withEffect">
                                  <p:stCondLst>
                                    <p:cond delay="0"/>
                                  </p:stCondLst>
                                  <p:childTnLst>
                                    <p:animEffect transition="out" filter="randombar(horizontal)">
                                      <p:cBhvr>
                                        <p:cTn id="24" dur="1500"/>
                                        <p:tgtEl>
                                          <p:spTgt spid="14"/>
                                        </p:tgtEl>
                                      </p:cBhvr>
                                    </p:animEffect>
                                    <p:set>
                                      <p:cBhvr>
                                        <p:cTn id="25" dur="1" fill="hold">
                                          <p:stCondLst>
                                            <p:cond delay="1499"/>
                                          </p:stCondLst>
                                        </p:cTn>
                                        <p:tgtEl>
                                          <p:spTgt spid="14"/>
                                        </p:tgtEl>
                                        <p:attrNameLst>
                                          <p:attrName>style.visibility</p:attrName>
                                        </p:attrNameLst>
                                      </p:cBhvr>
                                      <p:to>
                                        <p:strVal val="hidden"/>
                                      </p:to>
                                    </p:set>
                                  </p:childTnLst>
                                </p:cTn>
                              </p:par>
                            </p:childTnLst>
                          </p:cTn>
                        </p:par>
                        <p:par>
                          <p:cTn id="26" fill="hold">
                            <p:stCondLst>
                              <p:cond delay="1500"/>
                            </p:stCondLst>
                            <p:childTnLst>
                              <p:par>
                                <p:cTn id="27" presetID="22" presetClass="entr" presetSubtype="2"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right)">
                                      <p:cBhvr>
                                        <p:cTn id="29" dur="1500"/>
                                        <p:tgtEl>
                                          <p:spTgt spid="23"/>
                                        </p:tgtEl>
                                      </p:cBhvr>
                                    </p:animEffect>
                                  </p:childTnLst>
                                </p:cTn>
                              </p:par>
                              <p:par>
                                <p:cTn id="30" presetID="22" presetClass="entr" presetSubtype="8"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1500"/>
                                        <p:tgtEl>
                                          <p:spTgt spid="24"/>
                                        </p:tgtEl>
                                      </p:cBhvr>
                                    </p:animEffect>
                                  </p:childTnLst>
                                </p:cTn>
                              </p:par>
                            </p:childTnLst>
                          </p:cTn>
                        </p:par>
                        <p:par>
                          <p:cTn id="33" fill="hold">
                            <p:stCondLst>
                              <p:cond delay="3000"/>
                            </p:stCondLst>
                            <p:childTnLst>
                              <p:par>
                                <p:cTn id="34" presetID="14" presetClass="entr" presetSubtype="10"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randombar(horizontal)">
                                      <p:cBhvr>
                                        <p:cTn id="3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Diamond 5"/>
          <p:cNvSpPr/>
          <p:nvPr/>
        </p:nvSpPr>
        <p:spPr>
          <a:xfrm>
            <a:off x="1665513" y="2194560"/>
            <a:ext cx="1567543" cy="1920240"/>
          </a:xfrm>
          <a:prstGeom prst="diamond">
            <a:avLst/>
          </a:prstGeom>
          <a:solidFill>
            <a:schemeClr val="bg1">
              <a:lumMod val="85000"/>
              <a:alpha val="7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p:cNvSpPr txBox="1"/>
          <p:nvPr/>
        </p:nvSpPr>
        <p:spPr>
          <a:xfrm>
            <a:off x="1267097" y="2689162"/>
            <a:ext cx="2664823" cy="707886"/>
          </a:xfrm>
          <a:prstGeom prst="rect">
            <a:avLst/>
          </a:prstGeom>
          <a:noFill/>
        </p:spPr>
        <p:txBody>
          <a:bodyPr wrap="square" rtlCol="0">
            <a:spAutoFit/>
          </a:bodyPr>
          <a:lstStyle/>
          <a:p>
            <a:r>
              <a:rPr lang="en-US" sz="4000" dirty="0">
                <a:solidFill>
                  <a:srgbClr val="348874"/>
                </a:solidFill>
                <a:latin typeface="Microsoft Sans Serif" panose="020B0604020202020204" pitchFamily="34" charset="0"/>
                <a:ea typeface="Microsoft Sans Serif" panose="020B0604020202020204" pitchFamily="34" charset="0"/>
                <a:cs typeface="Microsoft Sans Serif" panose="020B0604020202020204" pitchFamily="34" charset="0"/>
              </a:rPr>
              <a:t>Sommaire</a:t>
            </a:r>
            <a:endParaRPr lang="fr-FR" sz="4000" dirty="0">
              <a:solidFill>
                <a:srgbClr val="348874"/>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cxnSp>
        <p:nvCxnSpPr>
          <p:cNvPr id="9" name="Straight Connector 8"/>
          <p:cNvCxnSpPr/>
          <p:nvPr/>
        </p:nvCxnSpPr>
        <p:spPr>
          <a:xfrm>
            <a:off x="1384663" y="3397048"/>
            <a:ext cx="2181497" cy="0"/>
          </a:xfrm>
          <a:prstGeom prst="line">
            <a:avLst/>
          </a:prstGeom>
          <a:ln cmpd="thinThick">
            <a:solidFill>
              <a:schemeClr val="bg1">
                <a:lumMod val="65000"/>
              </a:schemeClr>
            </a:solidFill>
          </a:ln>
        </p:spPr>
        <p:style>
          <a:lnRef idx="3">
            <a:schemeClr val="dk1"/>
          </a:lnRef>
          <a:fillRef idx="0">
            <a:schemeClr val="dk1"/>
          </a:fillRef>
          <a:effectRef idx="2">
            <a:schemeClr val="dk1"/>
          </a:effectRef>
          <a:fontRef idx="minor">
            <a:schemeClr val="tx1"/>
          </a:fontRef>
        </p:style>
      </p:cxnSp>
      <p:cxnSp>
        <p:nvCxnSpPr>
          <p:cNvPr id="13" name="Straight Connector 12"/>
          <p:cNvCxnSpPr>
            <a:cxnSpLocks/>
          </p:cNvCxnSpPr>
          <p:nvPr/>
        </p:nvCxnSpPr>
        <p:spPr>
          <a:xfrm flipV="1">
            <a:off x="3775166" y="729602"/>
            <a:ext cx="2312125" cy="2313504"/>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3775166" y="1886354"/>
            <a:ext cx="2312125" cy="1156752"/>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p:cNvCxnSpPr>
          <p:nvPr/>
        </p:nvCxnSpPr>
        <p:spPr>
          <a:xfrm>
            <a:off x="3775166" y="3043107"/>
            <a:ext cx="2312125" cy="111573"/>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a:off x="3775166" y="3043106"/>
            <a:ext cx="2312125" cy="1424140"/>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721255" y="529545"/>
            <a:ext cx="1513491" cy="400110"/>
          </a:xfrm>
          <a:prstGeom prst="rect">
            <a:avLst/>
          </a:prstGeom>
          <a:noFill/>
        </p:spPr>
        <p:txBody>
          <a:bodyPr wrap="none" rtlCol="0">
            <a:spAutoFit/>
          </a:bodyPr>
          <a:lstStyle/>
          <a:p>
            <a:r>
              <a:rPr lang="en-US" sz="2000" dirty="0">
                <a:solidFill>
                  <a:schemeClr val="bg1">
                    <a:lumMod val="50000"/>
                  </a:schemeClr>
                </a:solidFill>
                <a:ea typeface="Microsoft Sans Serif" panose="020B0604020202020204" pitchFamily="34" charset="0"/>
                <a:cs typeface="Microsoft Sans Serif" panose="020B0604020202020204" pitchFamily="34" charset="0"/>
              </a:rPr>
              <a:t>Présentation</a:t>
            </a:r>
            <a:endParaRPr lang="fr-FR" sz="2000" dirty="0">
              <a:solidFill>
                <a:schemeClr val="bg1">
                  <a:lumMod val="50000"/>
                </a:schemeClr>
              </a:solidFill>
              <a:ea typeface="Microsoft Sans Serif" panose="020B0604020202020204" pitchFamily="34" charset="0"/>
              <a:cs typeface="Microsoft Sans Serif" panose="020B0604020202020204" pitchFamily="34" charset="0"/>
            </a:endParaRPr>
          </a:p>
        </p:txBody>
      </p:sp>
      <p:sp>
        <p:nvSpPr>
          <p:cNvPr id="42" name="TextBox 41"/>
          <p:cNvSpPr txBox="1"/>
          <p:nvPr/>
        </p:nvSpPr>
        <p:spPr>
          <a:xfrm>
            <a:off x="7721255" y="2954625"/>
            <a:ext cx="1853649"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Développement</a:t>
            </a:r>
          </a:p>
        </p:txBody>
      </p:sp>
      <p:sp>
        <p:nvSpPr>
          <p:cNvPr id="43" name="TextBox 42"/>
          <p:cNvSpPr txBox="1"/>
          <p:nvPr/>
        </p:nvSpPr>
        <p:spPr>
          <a:xfrm>
            <a:off x="7721255" y="4261667"/>
            <a:ext cx="1036309"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Sécurité</a:t>
            </a:r>
          </a:p>
        </p:txBody>
      </p:sp>
      <p:sp>
        <p:nvSpPr>
          <p:cNvPr id="44" name="TextBox 43"/>
          <p:cNvSpPr txBox="1"/>
          <p:nvPr/>
        </p:nvSpPr>
        <p:spPr>
          <a:xfrm>
            <a:off x="7721255" y="5579758"/>
            <a:ext cx="1322798"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Conclusion</a:t>
            </a:r>
          </a:p>
        </p:txBody>
      </p:sp>
      <p:sp>
        <p:nvSpPr>
          <p:cNvPr id="16" name="TextBox 15"/>
          <p:cNvSpPr txBox="1"/>
          <p:nvPr/>
        </p:nvSpPr>
        <p:spPr>
          <a:xfrm>
            <a:off x="7725283" y="1666329"/>
            <a:ext cx="1376146"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Conception</a:t>
            </a:r>
          </a:p>
        </p:txBody>
      </p:sp>
      <p:cxnSp>
        <p:nvCxnSpPr>
          <p:cNvPr id="21" name="Straight Connector 20"/>
          <p:cNvCxnSpPr>
            <a:cxnSpLocks/>
          </p:cNvCxnSpPr>
          <p:nvPr/>
        </p:nvCxnSpPr>
        <p:spPr>
          <a:xfrm>
            <a:off x="3775166" y="3043105"/>
            <a:ext cx="2312125" cy="2736708"/>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110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750" fill="hold"/>
                                        <p:tgtEl>
                                          <p:spTgt spid="9"/>
                                        </p:tgtEl>
                                        <p:attrNameLst>
                                          <p:attrName>ppt_w</p:attrName>
                                        </p:attrNameLst>
                                      </p:cBhvr>
                                      <p:tavLst>
                                        <p:tav tm="0">
                                          <p:val>
                                            <p:fltVal val="0"/>
                                          </p:val>
                                        </p:tav>
                                        <p:tav tm="100000">
                                          <p:val>
                                            <p:strVal val="#ppt_w"/>
                                          </p:val>
                                        </p:tav>
                                      </p:tavLst>
                                    </p:anim>
                                    <p:anim calcmode="lin" valueType="num">
                                      <p:cBhvr>
                                        <p:cTn id="18" dur="750" fill="hold"/>
                                        <p:tgtEl>
                                          <p:spTgt spid="9"/>
                                        </p:tgtEl>
                                        <p:attrNameLst>
                                          <p:attrName>ppt_h</p:attrName>
                                        </p:attrNameLst>
                                      </p:cBhvr>
                                      <p:tavLst>
                                        <p:tav tm="0">
                                          <p:val>
                                            <p:fltVal val="0"/>
                                          </p:val>
                                        </p:tav>
                                        <p:tav tm="100000">
                                          <p:val>
                                            <p:strVal val="#ppt_h"/>
                                          </p:val>
                                        </p:tav>
                                      </p:tavLst>
                                    </p:anim>
                                    <p:animEffect transition="in" filter="fade">
                                      <p:cBhvr>
                                        <p:cTn id="19" dur="75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par>
                          <p:cTn id="25" fill="hold">
                            <p:stCondLst>
                              <p:cond delay="500"/>
                            </p:stCondLst>
                            <p:childTnLst>
                              <p:par>
                                <p:cTn id="26" presetID="1" presetClass="entr" presetSubtype="0" fill="hold" grpId="0" nodeType="afterEffect">
                                  <p:stCondLst>
                                    <p:cond delay="0"/>
                                  </p:stCondLst>
                                  <p:iterate type="lt">
                                    <p:tmAbs val="100"/>
                                  </p:iterate>
                                  <p:childTnLst>
                                    <p:set>
                                      <p:cBhvr>
                                        <p:cTn id="27" dur="1" fill="hold">
                                          <p:stCondLst>
                                            <p:cond delay="0"/>
                                          </p:stCondLst>
                                        </p:cTn>
                                        <p:tgtEl>
                                          <p:spTgt spid="31"/>
                                        </p:tgtEl>
                                        <p:attrNameLst>
                                          <p:attrName>style.visibility</p:attrName>
                                        </p:attrNameLst>
                                      </p:cBhvr>
                                      <p:to>
                                        <p:strVal val="visible"/>
                                      </p:to>
                                    </p:set>
                                  </p:childTnLst>
                                </p:cTn>
                              </p:par>
                              <p:par>
                                <p:cTn id="28" presetID="35" presetClass="path" presetSubtype="0" accel="50000" decel="50000" fill="hold" grpId="1" nodeType="withEffect">
                                  <p:stCondLst>
                                    <p:cond delay="0"/>
                                  </p:stCondLst>
                                  <p:iterate type="lt">
                                    <p:tmPct val="4000"/>
                                  </p:iterate>
                                  <p:childTnLst>
                                    <p:animMotion origin="layout" path="M -2.5E-6 -1.48148E-6 L -0.1237 -1.48148E-6 " pathEditMode="relative" rAng="0" ptsTypes="AA">
                                      <p:cBhvr>
                                        <p:cTn id="29" dur="1350" fill="hold"/>
                                        <p:tgtEl>
                                          <p:spTgt spid="31"/>
                                        </p:tgtEl>
                                        <p:attrNameLst>
                                          <p:attrName>ppt_x</p:attrName>
                                          <p:attrName>ppt_y</p:attrName>
                                        </p:attrNameLst>
                                      </p:cBhvr>
                                      <p:rCtr x="-6185" y="0"/>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childTnLst>
                          </p:cTn>
                        </p:par>
                        <p:par>
                          <p:cTn id="35" fill="hold">
                            <p:stCondLst>
                              <p:cond delay="500"/>
                            </p:stCondLst>
                            <p:childTnLst>
                              <p:par>
                                <p:cTn id="36" presetID="1" presetClass="entr" presetSubtype="0" fill="hold" grpId="0" nodeType="afterEffect">
                                  <p:stCondLst>
                                    <p:cond delay="0"/>
                                  </p:stCondLst>
                                  <p:iterate type="lt">
                                    <p:tmAbs val="100"/>
                                  </p:iterate>
                                  <p:childTnLst>
                                    <p:set>
                                      <p:cBhvr>
                                        <p:cTn id="37" dur="1" fill="hold">
                                          <p:stCondLst>
                                            <p:cond delay="0"/>
                                          </p:stCondLst>
                                        </p:cTn>
                                        <p:tgtEl>
                                          <p:spTgt spid="16"/>
                                        </p:tgtEl>
                                        <p:attrNameLst>
                                          <p:attrName>style.visibility</p:attrName>
                                        </p:attrNameLst>
                                      </p:cBhvr>
                                      <p:to>
                                        <p:strVal val="visible"/>
                                      </p:to>
                                    </p:set>
                                  </p:childTnLst>
                                </p:cTn>
                              </p:par>
                              <p:par>
                                <p:cTn id="38" presetID="35" presetClass="path" presetSubtype="0" accel="50000" decel="50000" fill="hold" grpId="1" nodeType="withEffect">
                                  <p:stCondLst>
                                    <p:cond delay="0"/>
                                  </p:stCondLst>
                                  <p:iterate type="lt">
                                    <p:tmPct val="4000"/>
                                  </p:iterate>
                                  <p:childTnLst>
                                    <p:animMotion origin="layout" path="M -3.95833E-6 -2.22222E-6 L -0.12369 -2.22222E-6 " pathEditMode="relative" rAng="0" ptsTypes="AA">
                                      <p:cBhvr>
                                        <p:cTn id="39" dur="1350" fill="hold"/>
                                        <p:tgtEl>
                                          <p:spTgt spid="16"/>
                                        </p:tgtEl>
                                        <p:attrNameLst>
                                          <p:attrName>ppt_x</p:attrName>
                                          <p:attrName>ppt_y</p:attrName>
                                        </p:attrNameLst>
                                      </p:cBhvr>
                                      <p:rCtr x="-6185" y="0"/>
                                    </p:animMotion>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childTnLst>
                          </p:cTn>
                        </p:par>
                        <p:par>
                          <p:cTn id="45" fill="hold">
                            <p:stCondLst>
                              <p:cond delay="500"/>
                            </p:stCondLst>
                            <p:childTnLst>
                              <p:par>
                                <p:cTn id="46" presetID="1" presetClass="entr" presetSubtype="0" fill="hold" grpId="0" nodeType="afterEffect">
                                  <p:stCondLst>
                                    <p:cond delay="0"/>
                                  </p:stCondLst>
                                  <p:iterate type="lt">
                                    <p:tmAbs val="100"/>
                                  </p:iterate>
                                  <p:childTnLst>
                                    <p:set>
                                      <p:cBhvr>
                                        <p:cTn id="47" dur="1" fill="hold">
                                          <p:stCondLst>
                                            <p:cond delay="0"/>
                                          </p:stCondLst>
                                        </p:cTn>
                                        <p:tgtEl>
                                          <p:spTgt spid="42"/>
                                        </p:tgtEl>
                                        <p:attrNameLst>
                                          <p:attrName>style.visibility</p:attrName>
                                        </p:attrNameLst>
                                      </p:cBhvr>
                                      <p:to>
                                        <p:strVal val="visible"/>
                                      </p:to>
                                    </p:set>
                                  </p:childTnLst>
                                </p:cTn>
                              </p:par>
                              <p:par>
                                <p:cTn id="48" presetID="35" presetClass="path" presetSubtype="0" accel="50000" decel="50000" fill="hold" grpId="1" nodeType="withEffect">
                                  <p:stCondLst>
                                    <p:cond delay="0"/>
                                  </p:stCondLst>
                                  <p:iterate type="lt">
                                    <p:tmPct val="4000"/>
                                  </p:iterate>
                                  <p:childTnLst>
                                    <p:animMotion origin="layout" path="M -4.79167E-6 -3.7037E-6 L -0.12369 -3.7037E-6 " pathEditMode="relative" rAng="0" ptsTypes="AA">
                                      <p:cBhvr>
                                        <p:cTn id="49" dur="1350" fill="hold"/>
                                        <p:tgtEl>
                                          <p:spTgt spid="42"/>
                                        </p:tgtEl>
                                        <p:attrNameLst>
                                          <p:attrName>ppt_x</p:attrName>
                                          <p:attrName>ppt_y</p:attrName>
                                        </p:attrNameLst>
                                      </p:cBhvr>
                                      <p:rCtr x="-6185" y="0"/>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left)">
                                      <p:cBhvr>
                                        <p:cTn id="54" dur="500"/>
                                        <p:tgtEl>
                                          <p:spTgt spid="23"/>
                                        </p:tgtEl>
                                      </p:cBhvr>
                                    </p:animEffect>
                                  </p:childTnLst>
                                </p:cTn>
                              </p:par>
                            </p:childTnLst>
                          </p:cTn>
                        </p:par>
                        <p:par>
                          <p:cTn id="55" fill="hold">
                            <p:stCondLst>
                              <p:cond delay="500"/>
                            </p:stCondLst>
                            <p:childTnLst>
                              <p:par>
                                <p:cTn id="56" presetID="1" presetClass="entr" presetSubtype="0" fill="hold" grpId="0" nodeType="afterEffect">
                                  <p:stCondLst>
                                    <p:cond delay="0"/>
                                  </p:stCondLst>
                                  <p:iterate type="lt">
                                    <p:tmAbs val="100"/>
                                  </p:iterate>
                                  <p:childTnLst>
                                    <p:set>
                                      <p:cBhvr>
                                        <p:cTn id="57" dur="1" fill="hold">
                                          <p:stCondLst>
                                            <p:cond delay="0"/>
                                          </p:stCondLst>
                                        </p:cTn>
                                        <p:tgtEl>
                                          <p:spTgt spid="43"/>
                                        </p:tgtEl>
                                        <p:attrNameLst>
                                          <p:attrName>style.visibility</p:attrName>
                                        </p:attrNameLst>
                                      </p:cBhvr>
                                      <p:to>
                                        <p:strVal val="visible"/>
                                      </p:to>
                                    </p:set>
                                  </p:childTnLst>
                                </p:cTn>
                              </p:par>
                              <p:par>
                                <p:cTn id="58" presetID="35" presetClass="path" presetSubtype="0" accel="50000" decel="50000" fill="hold" grpId="1" nodeType="withEffect">
                                  <p:stCondLst>
                                    <p:cond delay="0"/>
                                  </p:stCondLst>
                                  <p:iterate type="lt">
                                    <p:tmPct val="4000"/>
                                  </p:iterate>
                                  <p:childTnLst>
                                    <p:animMotion origin="layout" path="M -1.25E-6 -4.44444E-6 L -0.1237 -4.44444E-6 " pathEditMode="relative" rAng="0" ptsTypes="AA">
                                      <p:cBhvr>
                                        <p:cTn id="59" dur="1350" fill="hold"/>
                                        <p:tgtEl>
                                          <p:spTgt spid="43"/>
                                        </p:tgtEl>
                                        <p:attrNameLst>
                                          <p:attrName>ppt_x</p:attrName>
                                          <p:attrName>ppt_y</p:attrName>
                                        </p:attrNameLst>
                                      </p:cBhvr>
                                      <p:rCtr x="-6185" y="0"/>
                                    </p:animMotion>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left)">
                                      <p:cBhvr>
                                        <p:cTn id="64" dur="500"/>
                                        <p:tgtEl>
                                          <p:spTgt spid="21"/>
                                        </p:tgtEl>
                                      </p:cBhvr>
                                    </p:animEffect>
                                  </p:childTnLst>
                                </p:cTn>
                              </p:par>
                            </p:childTnLst>
                          </p:cTn>
                        </p:par>
                        <p:par>
                          <p:cTn id="65" fill="hold">
                            <p:stCondLst>
                              <p:cond delay="500"/>
                            </p:stCondLst>
                            <p:childTnLst>
                              <p:par>
                                <p:cTn id="66" presetID="1" presetClass="entr" presetSubtype="0" fill="hold" grpId="0" nodeType="afterEffect">
                                  <p:stCondLst>
                                    <p:cond delay="0"/>
                                  </p:stCondLst>
                                  <p:iterate type="lt">
                                    <p:tmAbs val="100"/>
                                  </p:iterate>
                                  <p:childTnLst>
                                    <p:set>
                                      <p:cBhvr>
                                        <p:cTn id="67" dur="1" fill="hold">
                                          <p:stCondLst>
                                            <p:cond delay="0"/>
                                          </p:stCondLst>
                                        </p:cTn>
                                        <p:tgtEl>
                                          <p:spTgt spid="44"/>
                                        </p:tgtEl>
                                        <p:attrNameLst>
                                          <p:attrName>style.visibility</p:attrName>
                                        </p:attrNameLst>
                                      </p:cBhvr>
                                      <p:to>
                                        <p:strVal val="visible"/>
                                      </p:to>
                                    </p:set>
                                  </p:childTnLst>
                                </p:cTn>
                              </p:par>
                              <p:par>
                                <p:cTn id="68" presetID="35" presetClass="path" presetSubtype="0" accel="50000" decel="50000" fill="hold" grpId="1" nodeType="withEffect">
                                  <p:stCondLst>
                                    <p:cond delay="0"/>
                                  </p:stCondLst>
                                  <p:iterate type="lt">
                                    <p:tmPct val="4000"/>
                                  </p:iterate>
                                  <p:childTnLst>
                                    <p:animMotion origin="layout" path="M 1.11022E-16 -4.07407E-6 L -0.1237 -4.07407E-6 " pathEditMode="relative" rAng="0" ptsTypes="AA">
                                      <p:cBhvr>
                                        <p:cTn id="69" dur="1350" fill="hold"/>
                                        <p:tgtEl>
                                          <p:spTgt spid="44"/>
                                        </p:tgtEl>
                                        <p:attrNameLst>
                                          <p:attrName>ppt_x</p:attrName>
                                          <p:attrName>ppt_y</p:attrName>
                                        </p:attrNameLst>
                                      </p:cBhvr>
                                      <p:rCtr x="-6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31" grpId="0"/>
      <p:bldP spid="31" grpId="1"/>
      <p:bldP spid="42" grpId="0"/>
      <p:bldP spid="42" grpId="1"/>
      <p:bldP spid="43" grpId="0"/>
      <p:bldP spid="43" grpId="1"/>
      <p:bldP spid="44" grpId="0"/>
      <p:bldP spid="44" grpId="1"/>
      <p:bldP spid="16" grpId="0"/>
      <p:bldP spid="16"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 y="0"/>
            <a:ext cx="12283440" cy="6858000"/>
          </a:xfrm>
          <a:prstGeom prst="rect">
            <a:avLst/>
          </a:prstGeom>
        </p:spPr>
      </p:pic>
      <p:sp>
        <p:nvSpPr>
          <p:cNvPr id="9" name="Flowchart: Manual Input 8"/>
          <p:cNvSpPr/>
          <p:nvPr/>
        </p:nvSpPr>
        <p:spPr>
          <a:xfrm rot="5400000">
            <a:off x="-812204" y="720763"/>
            <a:ext cx="6858002" cy="5416475"/>
          </a:xfrm>
          <a:prstGeom prst="flowChartManualInput">
            <a:avLst/>
          </a:prstGeom>
          <a:solidFill>
            <a:srgbClr val="3DAD7A">
              <a:alpha val="6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Straight Connector 10"/>
          <p:cNvCxnSpPr>
            <a:cxnSpLocks/>
          </p:cNvCxnSpPr>
          <p:nvPr/>
        </p:nvCxnSpPr>
        <p:spPr>
          <a:xfrm>
            <a:off x="349623" y="2159328"/>
            <a:ext cx="3361765"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12" name="Straight Connector 11"/>
          <p:cNvCxnSpPr>
            <a:cxnSpLocks/>
          </p:cNvCxnSpPr>
          <p:nvPr/>
        </p:nvCxnSpPr>
        <p:spPr>
          <a:xfrm>
            <a:off x="349623" y="3147634"/>
            <a:ext cx="3361765"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3" name="TextBox 12"/>
          <p:cNvSpPr txBox="1"/>
          <p:nvPr/>
        </p:nvSpPr>
        <p:spPr>
          <a:xfrm>
            <a:off x="2011678" y="2178137"/>
            <a:ext cx="3101362" cy="769441"/>
          </a:xfrm>
          <a:prstGeom prst="rect">
            <a:avLst/>
          </a:prstGeom>
          <a:noFill/>
        </p:spPr>
        <p:txBody>
          <a:bodyPr wrap="none" rtlCol="0">
            <a:spAutoFit/>
          </a:bodyPr>
          <a:lstStyle/>
          <a:p>
            <a:r>
              <a:rPr lang="en-US" sz="4400" dirty="0">
                <a:solidFill>
                  <a:schemeClr val="bg1"/>
                </a:solidFill>
                <a:ea typeface="Microsoft Sans Serif" panose="020B0604020202020204" pitchFamily="34" charset="0"/>
                <a:cs typeface="Microsoft Sans Serif" panose="020B0604020202020204" pitchFamily="34" charset="0"/>
              </a:rPr>
              <a:t>Présentation</a:t>
            </a:r>
            <a:endParaRPr lang="fr-FR" sz="4400" dirty="0">
              <a:solidFill>
                <a:schemeClr val="bg1"/>
              </a:solidFill>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1406570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22" presetClass="entr" presetSubtype="8"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p:stCondLst>
                              <p:cond delay="1000"/>
                            </p:stCondLst>
                            <p:childTnLst>
                              <p:par>
                                <p:cTn id="16" presetID="1" presetClass="entr" presetSubtype="0" fill="hold" grpId="0" nodeType="afterEffect">
                                  <p:stCondLst>
                                    <p:cond delay="0"/>
                                  </p:stCondLst>
                                  <p:iterate type="lt">
                                    <p:tmAbs val="100"/>
                                  </p:iterate>
                                  <p:childTnLst>
                                    <p:set>
                                      <p:cBhvr>
                                        <p:cTn id="17" dur="1" fill="hold">
                                          <p:stCondLst>
                                            <p:cond delay="0"/>
                                          </p:stCondLst>
                                        </p:cTn>
                                        <p:tgtEl>
                                          <p:spTgt spid="13"/>
                                        </p:tgtEl>
                                        <p:attrNameLst>
                                          <p:attrName>style.visibility</p:attrName>
                                        </p:attrNameLst>
                                      </p:cBhvr>
                                      <p:to>
                                        <p:strVal val="visible"/>
                                      </p:to>
                                    </p:set>
                                  </p:childTnLst>
                                </p:cTn>
                              </p:par>
                              <p:par>
                                <p:cTn id="18" presetID="35" presetClass="path" presetSubtype="0" accel="50000" decel="50000" fill="hold" grpId="1" nodeType="withEffect">
                                  <p:stCondLst>
                                    <p:cond delay="0"/>
                                  </p:stCondLst>
                                  <p:iterate type="lt">
                                    <p:tmPct val="4000"/>
                                  </p:iterate>
                                  <p:childTnLst>
                                    <p:animMotion origin="layout" path="M 2.5E-6 -1.11111E-6 L -0.1237 -1.11111E-6 " pathEditMode="relative" rAng="0" ptsTypes="AA">
                                      <p:cBhvr>
                                        <p:cTn id="19" dur="1350" fill="hold"/>
                                        <p:tgtEl>
                                          <p:spTgt spid="13"/>
                                        </p:tgtEl>
                                        <p:attrNameLst>
                                          <p:attrName>ppt_x</p:attrName>
                                          <p:attrName>ppt_y</p:attrName>
                                        </p:attrNameLst>
                                      </p:cBhvr>
                                      <p:rCtr x="-6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descr="I:\Web\img\images (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0444" y="756560"/>
            <a:ext cx="1385202" cy="1223418"/>
          </a:xfrm>
          <a:prstGeom prst="rect">
            <a:avLst/>
          </a:prstGeom>
          <a:noFill/>
          <a:ln w="9525">
            <a:noFill/>
            <a:miter lim="800000"/>
            <a:headEnd/>
            <a:tailEnd/>
          </a:ln>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3219" y="566193"/>
            <a:ext cx="1502230" cy="93451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5754" y="720979"/>
            <a:ext cx="1942830" cy="122341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1312" y="2547258"/>
            <a:ext cx="1947182" cy="1672046"/>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367" y="2642577"/>
            <a:ext cx="2117336" cy="1576727"/>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6918" y="960429"/>
            <a:ext cx="2808513" cy="3937770"/>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80724" y="4772277"/>
            <a:ext cx="1969803" cy="1969803"/>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8502" y="4656359"/>
            <a:ext cx="2196401" cy="2201641"/>
          </a:xfrm>
          <a:prstGeom prst="rect">
            <a:avLst/>
          </a:prstGeom>
        </p:spPr>
      </p:pic>
    </p:spTree>
    <p:extLst>
      <p:ext uri="{BB962C8B-B14F-4D97-AF65-F5344CB8AC3E}">
        <p14:creationId xmlns:p14="http://schemas.microsoft.com/office/powerpoint/2010/main" val="20608271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anim calcmode="lin" valueType="num">
                                      <p:cBhvr>
                                        <p:cTn id="10" dur="500" fill="hold"/>
                                        <p:tgtEl>
                                          <p:spTgt spid="4"/>
                                        </p:tgtEl>
                                        <p:attrNameLst>
                                          <p:attrName>ppt_x</p:attrName>
                                        </p:attrNameLst>
                                      </p:cBhvr>
                                      <p:tavLst>
                                        <p:tav tm="0">
                                          <p:val>
                                            <p:fltVal val="0.5"/>
                                          </p:val>
                                        </p:tav>
                                        <p:tav tm="100000">
                                          <p:val>
                                            <p:strVal val="#ppt_x"/>
                                          </p:val>
                                        </p:tav>
                                      </p:tavLst>
                                    </p:anim>
                                    <p:anim calcmode="lin" valueType="num">
                                      <p:cBhvr>
                                        <p:cTn id="11" dur="500" fill="hold"/>
                                        <p:tgtEl>
                                          <p:spTgt spid="4"/>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52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anim calcmode="lin" valueType="num">
                                      <p:cBhvr>
                                        <p:cTn id="19" dur="500" fill="hold"/>
                                        <p:tgtEl>
                                          <p:spTgt spid="5"/>
                                        </p:tgtEl>
                                        <p:attrNameLst>
                                          <p:attrName>ppt_x</p:attrName>
                                        </p:attrNameLst>
                                      </p:cBhvr>
                                      <p:tavLst>
                                        <p:tav tm="0">
                                          <p:val>
                                            <p:fltVal val="0.5"/>
                                          </p:val>
                                        </p:tav>
                                        <p:tav tm="100000">
                                          <p:val>
                                            <p:strVal val="#ppt_x"/>
                                          </p:val>
                                        </p:tav>
                                      </p:tavLst>
                                    </p:anim>
                                    <p:anim calcmode="lin" valueType="num">
                                      <p:cBhvr>
                                        <p:cTn id="20" dur="500" fill="hold"/>
                                        <p:tgtEl>
                                          <p:spTgt spid="5"/>
                                        </p:tgtEl>
                                        <p:attrNameLst>
                                          <p:attrName>ppt_y</p:attrName>
                                        </p:attrNameLst>
                                      </p:cBhvr>
                                      <p:tavLst>
                                        <p:tav tm="0">
                                          <p:val>
                                            <p:fltVal val="0.5"/>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52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anim calcmode="lin" valueType="num">
                                      <p:cBhvr>
                                        <p:cTn id="28" dur="500" fill="hold"/>
                                        <p:tgtEl>
                                          <p:spTgt spid="6"/>
                                        </p:tgtEl>
                                        <p:attrNameLst>
                                          <p:attrName>ppt_x</p:attrName>
                                        </p:attrNameLst>
                                      </p:cBhvr>
                                      <p:tavLst>
                                        <p:tav tm="0">
                                          <p:val>
                                            <p:fltVal val="0.5"/>
                                          </p:val>
                                        </p:tav>
                                        <p:tav tm="100000">
                                          <p:val>
                                            <p:strVal val="#ppt_x"/>
                                          </p:val>
                                        </p:tav>
                                      </p:tavLst>
                                    </p:anim>
                                    <p:anim calcmode="lin" valueType="num">
                                      <p:cBhvr>
                                        <p:cTn id="29" dur="500" fill="hold"/>
                                        <p:tgtEl>
                                          <p:spTgt spid="6"/>
                                        </p:tgtEl>
                                        <p:attrNameLst>
                                          <p:attrName>ppt_y</p:attrName>
                                        </p:attrNameLst>
                                      </p:cBhvr>
                                      <p:tavLst>
                                        <p:tav tm="0">
                                          <p:val>
                                            <p:fltVal val="0.5"/>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3" presetClass="entr" presetSubtype="528"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Effect transition="in" filter="fade">
                                      <p:cBhvr>
                                        <p:cTn id="36" dur="500"/>
                                        <p:tgtEl>
                                          <p:spTgt spid="7"/>
                                        </p:tgtEl>
                                      </p:cBhvr>
                                    </p:animEffect>
                                    <p:anim calcmode="lin" valueType="num">
                                      <p:cBhvr>
                                        <p:cTn id="37" dur="500" fill="hold"/>
                                        <p:tgtEl>
                                          <p:spTgt spid="7"/>
                                        </p:tgtEl>
                                        <p:attrNameLst>
                                          <p:attrName>ppt_x</p:attrName>
                                        </p:attrNameLst>
                                      </p:cBhvr>
                                      <p:tavLst>
                                        <p:tav tm="0">
                                          <p:val>
                                            <p:fltVal val="0.5"/>
                                          </p:val>
                                        </p:tav>
                                        <p:tav tm="100000">
                                          <p:val>
                                            <p:strVal val="#ppt_x"/>
                                          </p:val>
                                        </p:tav>
                                      </p:tavLst>
                                    </p:anim>
                                    <p:anim calcmode="lin" valueType="num">
                                      <p:cBhvr>
                                        <p:cTn id="38" dur="500" fill="hold"/>
                                        <p:tgtEl>
                                          <p:spTgt spid="7"/>
                                        </p:tgtEl>
                                        <p:attrNameLst>
                                          <p:attrName>ppt_y</p:attrName>
                                        </p:attrNameLst>
                                      </p:cBhvr>
                                      <p:tavLst>
                                        <p:tav tm="0">
                                          <p:val>
                                            <p:fltVal val="0.5"/>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528"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anim calcmode="lin" valueType="num">
                                      <p:cBhvr>
                                        <p:cTn id="46" dur="500" fill="hold"/>
                                        <p:tgtEl>
                                          <p:spTgt spid="8"/>
                                        </p:tgtEl>
                                        <p:attrNameLst>
                                          <p:attrName>ppt_x</p:attrName>
                                        </p:attrNameLst>
                                      </p:cBhvr>
                                      <p:tavLst>
                                        <p:tav tm="0">
                                          <p:val>
                                            <p:fltVal val="0.5"/>
                                          </p:val>
                                        </p:tav>
                                        <p:tav tm="100000">
                                          <p:val>
                                            <p:strVal val="#ppt_x"/>
                                          </p:val>
                                        </p:tav>
                                      </p:tavLst>
                                    </p:anim>
                                    <p:anim calcmode="lin" valueType="num">
                                      <p:cBhvr>
                                        <p:cTn id="47" dur="500" fill="hold"/>
                                        <p:tgtEl>
                                          <p:spTgt spid="8"/>
                                        </p:tgtEl>
                                        <p:attrNameLst>
                                          <p:attrName>ppt_y</p:attrName>
                                        </p:attrNameLst>
                                      </p:cBhvr>
                                      <p:tavLst>
                                        <p:tav tm="0">
                                          <p:val>
                                            <p:fltVal val="0.5"/>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3" presetClass="entr" presetSubtype="528"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p:cTn id="52" dur="500" fill="hold"/>
                                        <p:tgtEl>
                                          <p:spTgt spid="10"/>
                                        </p:tgtEl>
                                        <p:attrNameLst>
                                          <p:attrName>ppt_w</p:attrName>
                                        </p:attrNameLst>
                                      </p:cBhvr>
                                      <p:tavLst>
                                        <p:tav tm="0">
                                          <p:val>
                                            <p:fltVal val="0"/>
                                          </p:val>
                                        </p:tav>
                                        <p:tav tm="100000">
                                          <p:val>
                                            <p:strVal val="#ppt_w"/>
                                          </p:val>
                                        </p:tav>
                                      </p:tavLst>
                                    </p:anim>
                                    <p:anim calcmode="lin" valueType="num">
                                      <p:cBhvr>
                                        <p:cTn id="53" dur="500" fill="hold"/>
                                        <p:tgtEl>
                                          <p:spTgt spid="10"/>
                                        </p:tgtEl>
                                        <p:attrNameLst>
                                          <p:attrName>ppt_h</p:attrName>
                                        </p:attrNameLst>
                                      </p:cBhvr>
                                      <p:tavLst>
                                        <p:tav tm="0">
                                          <p:val>
                                            <p:fltVal val="0"/>
                                          </p:val>
                                        </p:tav>
                                        <p:tav tm="100000">
                                          <p:val>
                                            <p:strVal val="#ppt_h"/>
                                          </p:val>
                                        </p:tav>
                                      </p:tavLst>
                                    </p:anim>
                                    <p:animEffect transition="in" filter="fade">
                                      <p:cBhvr>
                                        <p:cTn id="54" dur="500"/>
                                        <p:tgtEl>
                                          <p:spTgt spid="10"/>
                                        </p:tgtEl>
                                      </p:cBhvr>
                                    </p:animEffect>
                                    <p:anim calcmode="lin" valueType="num">
                                      <p:cBhvr>
                                        <p:cTn id="55" dur="500" fill="hold"/>
                                        <p:tgtEl>
                                          <p:spTgt spid="10"/>
                                        </p:tgtEl>
                                        <p:attrNameLst>
                                          <p:attrName>ppt_x</p:attrName>
                                        </p:attrNameLst>
                                      </p:cBhvr>
                                      <p:tavLst>
                                        <p:tav tm="0">
                                          <p:val>
                                            <p:fltVal val="0.5"/>
                                          </p:val>
                                        </p:tav>
                                        <p:tav tm="100000">
                                          <p:val>
                                            <p:strVal val="#ppt_x"/>
                                          </p:val>
                                        </p:tav>
                                      </p:tavLst>
                                    </p:anim>
                                    <p:anim calcmode="lin" valueType="num">
                                      <p:cBhvr>
                                        <p:cTn id="56" dur="500" fill="hold"/>
                                        <p:tgtEl>
                                          <p:spTgt spid="10"/>
                                        </p:tgtEl>
                                        <p:attrNameLst>
                                          <p:attrName>ppt_y</p:attrName>
                                        </p:attrNameLst>
                                      </p:cBhvr>
                                      <p:tavLst>
                                        <p:tav tm="0">
                                          <p:val>
                                            <p:fltVal val="0.5"/>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3" presetClass="entr" presetSubtype="528"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Effect transition="in" filter="fade">
                                      <p:cBhvr>
                                        <p:cTn id="63" dur="500"/>
                                        <p:tgtEl>
                                          <p:spTgt spid="11"/>
                                        </p:tgtEl>
                                      </p:cBhvr>
                                    </p:animEffect>
                                    <p:anim calcmode="lin" valueType="num">
                                      <p:cBhvr>
                                        <p:cTn id="64" dur="500" fill="hold"/>
                                        <p:tgtEl>
                                          <p:spTgt spid="11"/>
                                        </p:tgtEl>
                                        <p:attrNameLst>
                                          <p:attrName>ppt_x</p:attrName>
                                        </p:attrNameLst>
                                      </p:cBhvr>
                                      <p:tavLst>
                                        <p:tav tm="0">
                                          <p:val>
                                            <p:fltVal val="0.5"/>
                                          </p:val>
                                        </p:tav>
                                        <p:tav tm="100000">
                                          <p:val>
                                            <p:strVal val="#ppt_x"/>
                                          </p:val>
                                        </p:tav>
                                      </p:tavLst>
                                    </p:anim>
                                    <p:anim calcmode="lin" valueType="num">
                                      <p:cBhvr>
                                        <p:cTn id="65" dur="500" fill="hold"/>
                                        <p:tgtEl>
                                          <p:spTgt spid="1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202658"/>
          </a:xfrm>
          <a:prstGeom prst="rect">
            <a:avLst/>
          </a:prstGeom>
        </p:spPr>
      </p:pic>
      <p:sp>
        <p:nvSpPr>
          <p:cNvPr id="5" name="Flowchart: Manual Input 4"/>
          <p:cNvSpPr/>
          <p:nvPr/>
        </p:nvSpPr>
        <p:spPr>
          <a:xfrm rot="5400000">
            <a:off x="-812204" y="720763"/>
            <a:ext cx="6858002" cy="5416475"/>
          </a:xfrm>
          <a:prstGeom prst="flowChartManualInput">
            <a:avLst/>
          </a:prstGeom>
          <a:solidFill>
            <a:schemeClr val="accent1">
              <a:lumMod val="5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 name="Straight Connector 5"/>
          <p:cNvCxnSpPr>
            <a:cxnSpLocks/>
          </p:cNvCxnSpPr>
          <p:nvPr/>
        </p:nvCxnSpPr>
        <p:spPr>
          <a:xfrm>
            <a:off x="349623" y="2173182"/>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7" name="Straight Connector 6"/>
          <p:cNvCxnSpPr>
            <a:cxnSpLocks/>
          </p:cNvCxnSpPr>
          <p:nvPr/>
        </p:nvCxnSpPr>
        <p:spPr>
          <a:xfrm>
            <a:off x="349623" y="3147634"/>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7" name="TextBox 16"/>
          <p:cNvSpPr txBox="1"/>
          <p:nvPr/>
        </p:nvSpPr>
        <p:spPr>
          <a:xfrm>
            <a:off x="2011678" y="2178137"/>
            <a:ext cx="2807885" cy="769441"/>
          </a:xfrm>
          <a:prstGeom prst="rect">
            <a:avLst/>
          </a:prstGeom>
          <a:noFill/>
        </p:spPr>
        <p:txBody>
          <a:bodyPr wrap="none" rtlCol="0">
            <a:spAutoFit/>
          </a:bodyPr>
          <a:lstStyle/>
          <a:p>
            <a:r>
              <a:rPr lang="en-US" sz="4400" dirty="0">
                <a:solidFill>
                  <a:schemeClr val="bg1"/>
                </a:solidFill>
                <a:ea typeface="Microsoft Sans Serif" panose="020B0604020202020204" pitchFamily="34" charset="0"/>
                <a:cs typeface="Microsoft Sans Serif" panose="020B0604020202020204" pitchFamily="34" charset="0"/>
              </a:rPr>
              <a:t>Conception</a:t>
            </a:r>
            <a:endParaRPr lang="fr-FR" sz="4400" dirty="0">
              <a:solidFill>
                <a:schemeClr val="bg1"/>
              </a:solidFill>
              <a:ea typeface="Microsoft Sans Serif" panose="020B0604020202020204" pitchFamily="34" charset="0"/>
              <a:cs typeface="Microsoft Sans Serif" panose="020B0604020202020204" pitchFamily="34" charset="0"/>
            </a:endParaRPr>
          </a:p>
        </p:txBody>
      </p:sp>
      <p:sp>
        <p:nvSpPr>
          <p:cNvPr id="2" name="TextBox 1"/>
          <p:cNvSpPr txBox="1"/>
          <p:nvPr/>
        </p:nvSpPr>
        <p:spPr>
          <a:xfrm>
            <a:off x="12626266" y="1102216"/>
            <a:ext cx="3307080"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Modélisation</a:t>
            </a:r>
          </a:p>
        </p:txBody>
      </p:sp>
      <p:sp>
        <p:nvSpPr>
          <p:cNvPr id="8" name="TextBox 7"/>
          <p:cNvSpPr txBox="1"/>
          <p:nvPr/>
        </p:nvSpPr>
        <p:spPr>
          <a:xfrm>
            <a:off x="12626266" y="2239691"/>
            <a:ext cx="1577412"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Outils</a:t>
            </a:r>
          </a:p>
        </p:txBody>
      </p:sp>
      <p:sp>
        <p:nvSpPr>
          <p:cNvPr id="9" name="TextBox 8"/>
          <p:cNvSpPr txBox="1"/>
          <p:nvPr/>
        </p:nvSpPr>
        <p:spPr>
          <a:xfrm>
            <a:off x="12626266" y="3377166"/>
            <a:ext cx="3307080"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S.O.L.I.D</a:t>
            </a:r>
          </a:p>
        </p:txBody>
      </p:sp>
      <p:sp>
        <p:nvSpPr>
          <p:cNvPr id="10" name="TextBox 9"/>
          <p:cNvSpPr txBox="1"/>
          <p:nvPr/>
        </p:nvSpPr>
        <p:spPr>
          <a:xfrm>
            <a:off x="12626266" y="4514641"/>
            <a:ext cx="3307080"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Architecture</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3500" y="1072518"/>
            <a:ext cx="916678" cy="705728"/>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76410" y="2117582"/>
            <a:ext cx="1130857" cy="89055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0678" y="4257866"/>
            <a:ext cx="936589" cy="936589"/>
          </a:xfrm>
          <a:prstGeom prst="rect">
            <a:avLst/>
          </a:prstGeom>
        </p:spPr>
      </p:pic>
      <p:pic>
        <p:nvPicPr>
          <p:cNvPr id="18" name="Picture 17"/>
          <p:cNvPicPr>
            <a:picLocks noChangeAspect="1"/>
          </p:cNvPicPr>
          <p:nvPr/>
        </p:nvPicPr>
        <p:blipFill>
          <a:blip r:embed="rId7">
            <a:biLevel thresh="75000"/>
            <a:extLst>
              <a:ext uri="{28A0092B-C50C-407E-A947-70E740481C1C}">
                <a14:useLocalDpi xmlns:a14="http://schemas.microsoft.com/office/drawing/2010/main" val="0"/>
              </a:ext>
            </a:extLst>
          </a:blip>
          <a:stretch>
            <a:fillRect/>
          </a:stretch>
        </p:blipFill>
        <p:spPr>
          <a:xfrm>
            <a:off x="7412841" y="3170336"/>
            <a:ext cx="916678" cy="925326"/>
          </a:xfrm>
          <a:prstGeom prst="rect">
            <a:avLst/>
          </a:prstGeom>
        </p:spPr>
      </p:pic>
    </p:spTree>
    <p:extLst>
      <p:ext uri="{BB962C8B-B14F-4D97-AF65-F5344CB8AC3E}">
        <p14:creationId xmlns:p14="http://schemas.microsoft.com/office/powerpoint/2010/main" val="13810267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000"/>
                            </p:stCondLst>
                            <p:childTnLst>
                              <p:par>
                                <p:cTn id="16" presetID="1" presetClass="entr" presetSubtype="0" fill="hold" grpId="0" nodeType="afterEffect">
                                  <p:stCondLst>
                                    <p:cond delay="0"/>
                                  </p:stCondLst>
                                  <p:iterate type="lt">
                                    <p:tmAbs val="100"/>
                                  </p:iterate>
                                  <p:childTnLst>
                                    <p:set>
                                      <p:cBhvr>
                                        <p:cTn id="17" dur="1" fill="hold">
                                          <p:stCondLst>
                                            <p:cond delay="0"/>
                                          </p:stCondLst>
                                        </p:cTn>
                                        <p:tgtEl>
                                          <p:spTgt spid="17"/>
                                        </p:tgtEl>
                                        <p:attrNameLst>
                                          <p:attrName>style.visibility</p:attrName>
                                        </p:attrNameLst>
                                      </p:cBhvr>
                                      <p:to>
                                        <p:strVal val="visible"/>
                                      </p:to>
                                    </p:set>
                                  </p:childTnLst>
                                </p:cTn>
                              </p:par>
                              <p:par>
                                <p:cTn id="18" presetID="35" presetClass="path" presetSubtype="0" accel="50000" decel="50000" fill="hold" grpId="1" nodeType="withEffect">
                                  <p:stCondLst>
                                    <p:cond delay="0"/>
                                  </p:stCondLst>
                                  <p:iterate type="lt">
                                    <p:tmPct val="4000"/>
                                  </p:iterate>
                                  <p:childTnLst>
                                    <p:animMotion origin="layout" path="M 1.875E-6 -1.11111E-6 L -0.1237 -1.11111E-6 " pathEditMode="relative" rAng="0" ptsTypes="AA">
                                      <p:cBhvr>
                                        <p:cTn id="19" dur="1350" fill="hold"/>
                                        <p:tgtEl>
                                          <p:spTgt spid="17"/>
                                        </p:tgtEl>
                                        <p:attrNameLst>
                                          <p:attrName>ppt_x</p:attrName>
                                          <p:attrName>ppt_y</p:attrName>
                                        </p:attrNameLst>
                                      </p:cBhvr>
                                      <p:rCtr x="-6185" y="0"/>
                                    </p:animMotion>
                                  </p:childTnLst>
                                </p:cTn>
                              </p:par>
                            </p:childTnLst>
                          </p:cTn>
                        </p:par>
                      </p:childTnLst>
                    </p:cTn>
                  </p:par>
                  <p:par>
                    <p:cTn id="20" fill="hold">
                      <p:stCondLst>
                        <p:cond delay="indefinite"/>
                      </p:stCondLst>
                      <p:childTnLst>
                        <p:par>
                          <p:cTn id="21" fill="hold">
                            <p:stCondLst>
                              <p:cond delay="0"/>
                            </p:stCondLst>
                            <p:childTnLst>
                              <p:par>
                                <p:cTn id="22" presetID="6" presetClass="entr" presetSubtype="32"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ircle(out)">
                                      <p:cBhvr>
                                        <p:cTn id="24" dur="500"/>
                                        <p:tgtEl>
                                          <p:spTgt spid="11"/>
                                        </p:tgtEl>
                                      </p:cBhvr>
                                    </p:animEffect>
                                  </p:childTnLst>
                                </p:cTn>
                              </p:par>
                              <p:par>
                                <p:cTn id="25" presetID="35" presetClass="path" presetSubtype="0" accel="50000" decel="50000" fill="hold" grpId="0" nodeType="withEffect">
                                  <p:stCondLst>
                                    <p:cond delay="0"/>
                                  </p:stCondLst>
                                  <p:childTnLst>
                                    <p:animMotion origin="layout" path="M -3.95833E-6 1.11111E-6 L -0.32161 -0.00324 " pathEditMode="relative" rAng="0" ptsTypes="AA">
                                      <p:cBhvr>
                                        <p:cTn id="26" dur="750" fill="hold"/>
                                        <p:tgtEl>
                                          <p:spTgt spid="2"/>
                                        </p:tgtEl>
                                        <p:attrNameLst>
                                          <p:attrName>ppt_x</p:attrName>
                                          <p:attrName>ppt_y</p:attrName>
                                        </p:attrNameLst>
                                      </p:cBhvr>
                                      <p:rCtr x="-16081" y="-162"/>
                                    </p:animMotion>
                                  </p:childTnLst>
                                </p:cTn>
                              </p:par>
                            </p:childTnLst>
                          </p:cTn>
                        </p:par>
                      </p:childTnLst>
                    </p:cTn>
                  </p:par>
                  <p:par>
                    <p:cTn id="27" fill="hold">
                      <p:stCondLst>
                        <p:cond delay="indefinite"/>
                      </p:stCondLst>
                      <p:childTnLst>
                        <p:par>
                          <p:cTn id="28" fill="hold">
                            <p:stCondLst>
                              <p:cond delay="0"/>
                            </p:stCondLst>
                            <p:childTnLst>
                              <p:par>
                                <p:cTn id="29" presetID="6" presetClass="entr" presetSubtype="32"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circle(out)">
                                      <p:cBhvr>
                                        <p:cTn id="31" dur="500"/>
                                        <p:tgtEl>
                                          <p:spTgt spid="13"/>
                                        </p:tgtEl>
                                      </p:cBhvr>
                                    </p:animEffect>
                                  </p:childTnLst>
                                </p:cTn>
                              </p:par>
                              <p:par>
                                <p:cTn id="32" presetID="35" presetClass="path" presetSubtype="0" accel="50000" decel="50000" fill="hold" grpId="0" nodeType="withEffect">
                                  <p:stCondLst>
                                    <p:cond delay="0"/>
                                  </p:stCondLst>
                                  <p:childTnLst>
                                    <p:animMotion origin="layout" path="M -4.16667E-7 -1.11111E-6 L -0.31745 0.00185 " pathEditMode="relative" rAng="0" ptsTypes="AA">
                                      <p:cBhvr>
                                        <p:cTn id="33" dur="750" fill="hold"/>
                                        <p:tgtEl>
                                          <p:spTgt spid="8"/>
                                        </p:tgtEl>
                                        <p:attrNameLst>
                                          <p:attrName>ppt_x</p:attrName>
                                          <p:attrName>ppt_y</p:attrName>
                                        </p:attrNameLst>
                                      </p:cBhvr>
                                      <p:rCtr x="-15872" y="93"/>
                                    </p:animMotion>
                                  </p:childTnLst>
                                </p:cTn>
                              </p:par>
                            </p:childTnLst>
                          </p:cTn>
                        </p:par>
                      </p:childTnLst>
                    </p:cTn>
                  </p:par>
                  <p:par>
                    <p:cTn id="34" fill="hold">
                      <p:stCondLst>
                        <p:cond delay="indefinite"/>
                      </p:stCondLst>
                      <p:childTnLst>
                        <p:par>
                          <p:cTn id="35" fill="hold">
                            <p:stCondLst>
                              <p:cond delay="0"/>
                            </p:stCondLst>
                            <p:childTnLst>
                              <p:par>
                                <p:cTn id="36" presetID="6" presetClass="entr" presetSubtype="32"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circle(out)">
                                      <p:cBhvr>
                                        <p:cTn id="38" dur="500"/>
                                        <p:tgtEl>
                                          <p:spTgt spid="18"/>
                                        </p:tgtEl>
                                      </p:cBhvr>
                                    </p:animEffect>
                                  </p:childTnLst>
                                </p:cTn>
                              </p:par>
                              <p:par>
                                <p:cTn id="39" presetID="35" presetClass="path" presetSubtype="0" accel="50000" decel="50000" fill="hold" grpId="0" nodeType="withEffect">
                                  <p:stCondLst>
                                    <p:cond delay="0"/>
                                  </p:stCondLst>
                                  <p:childTnLst>
                                    <p:animMotion origin="layout" path="M -3.95833E-6 -1.85185E-6 L -0.31679 -0.01713 " pathEditMode="relative" rAng="0" ptsTypes="AA">
                                      <p:cBhvr>
                                        <p:cTn id="40" dur="750" fill="hold"/>
                                        <p:tgtEl>
                                          <p:spTgt spid="9"/>
                                        </p:tgtEl>
                                        <p:attrNameLst>
                                          <p:attrName>ppt_x</p:attrName>
                                          <p:attrName>ppt_y</p:attrName>
                                        </p:attrNameLst>
                                      </p:cBhvr>
                                      <p:rCtr x="-15846" y="-856"/>
                                    </p:animMotion>
                                  </p:childTnLst>
                                </p:cTn>
                              </p:par>
                            </p:childTnLst>
                          </p:cTn>
                        </p:par>
                      </p:childTnLst>
                    </p:cTn>
                  </p:par>
                  <p:par>
                    <p:cTn id="41" fill="hold">
                      <p:stCondLst>
                        <p:cond delay="indefinite"/>
                      </p:stCondLst>
                      <p:childTnLst>
                        <p:par>
                          <p:cTn id="42" fill="hold">
                            <p:stCondLst>
                              <p:cond delay="0"/>
                            </p:stCondLst>
                            <p:childTnLst>
                              <p:par>
                                <p:cTn id="43" presetID="6" presetClass="entr" presetSubtype="32"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circle(out)">
                                      <p:cBhvr>
                                        <p:cTn id="45" dur="500"/>
                                        <p:tgtEl>
                                          <p:spTgt spid="15"/>
                                        </p:tgtEl>
                                      </p:cBhvr>
                                    </p:animEffect>
                                  </p:childTnLst>
                                </p:cTn>
                              </p:par>
                              <p:par>
                                <p:cTn id="46" presetID="35" presetClass="path" presetSubtype="0" accel="50000" decel="50000" fill="hold" grpId="0" nodeType="withEffect">
                                  <p:stCondLst>
                                    <p:cond delay="0"/>
                                  </p:stCondLst>
                                  <p:childTnLst>
                                    <p:animMotion origin="layout" path="M -3.95833E-6 -4.07407E-6 L -0.30559 -0.00532 " pathEditMode="relative" rAng="0" ptsTypes="AA">
                                      <p:cBhvr>
                                        <p:cTn id="47" dur="750" fill="hold"/>
                                        <p:tgtEl>
                                          <p:spTgt spid="10"/>
                                        </p:tgtEl>
                                        <p:attrNameLst>
                                          <p:attrName>ppt_x</p:attrName>
                                          <p:attrName>ppt_y</p:attrName>
                                        </p:attrNameLst>
                                      </p:cBhvr>
                                      <p:rCtr x="-15286"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p:bldP spid="17" grpId="1"/>
      <p:bldP spid="2" grpId="0"/>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5" name="Rectangle 4"/>
          <p:cNvSpPr/>
          <p:nvPr/>
        </p:nvSpPr>
        <p:spPr>
          <a:xfrm>
            <a:off x="0" y="0"/>
            <a:ext cx="12192000" cy="2588455"/>
          </a:xfrm>
          <a:prstGeom prst="rect">
            <a:avLst/>
          </a:prstGeom>
          <a:solidFill>
            <a:schemeClr val="accent1">
              <a:lumMod val="50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lumMod val="95000"/>
                  <a:lumOff val="5000"/>
                </a:schemeClr>
              </a:solidFill>
            </a:endParaRPr>
          </a:p>
        </p:txBody>
      </p:sp>
      <p:sp>
        <p:nvSpPr>
          <p:cNvPr id="6" name="TextBox 5"/>
          <p:cNvSpPr txBox="1"/>
          <p:nvPr/>
        </p:nvSpPr>
        <p:spPr>
          <a:xfrm>
            <a:off x="-4909623" y="509395"/>
            <a:ext cx="4909623" cy="1015663"/>
          </a:xfrm>
          <a:prstGeom prst="rect">
            <a:avLst/>
          </a:prstGeom>
          <a:noFill/>
          <a:ln>
            <a:noFill/>
          </a:ln>
        </p:spPr>
        <p:txBody>
          <a:bodyPr wrap="square" rtlCol="0">
            <a:spAutoFit/>
          </a:bodyPr>
          <a:lstStyle/>
          <a:p>
            <a:r>
              <a:rPr lang="fr-FR" sz="6000" dirty="0">
                <a:solidFill>
                  <a:schemeClr val="tx1">
                    <a:lumMod val="95000"/>
                    <a:lumOff val="5000"/>
                  </a:schemeClr>
                </a:solidFill>
                <a:latin typeface="Century Gothic" panose="020B0502020202020204" pitchFamily="34" charset="0"/>
              </a:rPr>
              <a:t>Modélisation</a:t>
            </a:r>
          </a:p>
        </p:txBody>
      </p:sp>
      <p:cxnSp>
        <p:nvCxnSpPr>
          <p:cNvPr id="7" name="Straight Connector 6"/>
          <p:cNvCxnSpPr/>
          <p:nvPr/>
        </p:nvCxnSpPr>
        <p:spPr>
          <a:xfrm flipH="1">
            <a:off x="5106573" y="0"/>
            <a:ext cx="14068" cy="2588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78769" y="233792"/>
            <a:ext cx="0" cy="590843"/>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78769" y="998805"/>
            <a:ext cx="0" cy="590843"/>
          </a:xfrm>
          <a:prstGeom prst="line">
            <a:avLst/>
          </a:prstGeom>
          <a:ln w="1079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978769" y="1755891"/>
            <a:ext cx="0" cy="590843"/>
          </a:xfrm>
          <a:prstGeom prst="line">
            <a:avLst/>
          </a:prstGeom>
          <a:ln w="1079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63283" y="329158"/>
            <a:ext cx="3638845" cy="461665"/>
          </a:xfrm>
          <a:prstGeom prst="rect">
            <a:avLst/>
          </a:prstGeom>
          <a:noFill/>
        </p:spPr>
        <p:txBody>
          <a:bodyPr wrap="square" rtlCol="0">
            <a:spAutoFit/>
          </a:bodyPr>
          <a:lstStyle/>
          <a:p>
            <a:r>
              <a:rPr lang="fr-FR" sz="2400" dirty="0">
                <a:solidFill>
                  <a:schemeClr val="tx1">
                    <a:lumMod val="95000"/>
                    <a:lumOff val="5000"/>
                  </a:schemeClr>
                </a:solidFill>
                <a:latin typeface="Segoe Script" panose="030B0504020000000003" pitchFamily="66" charset="0"/>
              </a:rPr>
              <a:t>Pourquoi</a:t>
            </a:r>
            <a:r>
              <a:rPr lang="en-US" sz="2400" dirty="0">
                <a:solidFill>
                  <a:schemeClr val="tx1">
                    <a:lumMod val="95000"/>
                    <a:lumOff val="5000"/>
                  </a:schemeClr>
                </a:solidFill>
                <a:latin typeface="Segoe Script" panose="030B0504020000000003" pitchFamily="66" charset="0"/>
              </a:rPr>
              <a:t> MERISE ?</a:t>
            </a:r>
            <a:endParaRPr lang="fr-FR" sz="2400" dirty="0">
              <a:solidFill>
                <a:schemeClr val="tx1">
                  <a:lumMod val="95000"/>
                  <a:lumOff val="5000"/>
                </a:schemeClr>
              </a:solidFill>
              <a:latin typeface="Segoe Script" panose="030B0504020000000003" pitchFamily="66" charset="0"/>
            </a:endParaRPr>
          </a:p>
        </p:txBody>
      </p:sp>
      <p:sp>
        <p:nvSpPr>
          <p:cNvPr id="12" name="TextBox 11"/>
          <p:cNvSpPr txBox="1"/>
          <p:nvPr/>
        </p:nvSpPr>
        <p:spPr>
          <a:xfrm>
            <a:off x="6407833" y="1063393"/>
            <a:ext cx="3638845" cy="461665"/>
          </a:xfrm>
          <a:prstGeom prst="rect">
            <a:avLst/>
          </a:prstGeom>
          <a:noFill/>
        </p:spPr>
        <p:txBody>
          <a:bodyPr wrap="square" rtlCol="0">
            <a:spAutoFit/>
          </a:bodyPr>
          <a:lstStyle/>
          <a:p>
            <a:r>
              <a:rPr lang="en-US" sz="2400" dirty="0">
                <a:solidFill>
                  <a:schemeClr val="tx1">
                    <a:lumMod val="95000"/>
                    <a:lumOff val="5000"/>
                  </a:schemeClr>
                </a:solidFill>
                <a:latin typeface="Segoe Script" panose="030B0504020000000003" pitchFamily="66" charset="0"/>
              </a:rPr>
              <a:t>Model </a:t>
            </a:r>
            <a:r>
              <a:rPr lang="fr-FR" sz="2400" dirty="0">
                <a:solidFill>
                  <a:schemeClr val="tx1">
                    <a:lumMod val="95000"/>
                    <a:lumOff val="5000"/>
                  </a:schemeClr>
                </a:solidFill>
                <a:latin typeface="Segoe Script" panose="030B0504020000000003" pitchFamily="66" charset="0"/>
              </a:rPr>
              <a:t>Conceptuel</a:t>
            </a:r>
          </a:p>
        </p:txBody>
      </p:sp>
      <p:sp>
        <p:nvSpPr>
          <p:cNvPr id="13" name="TextBox 12"/>
          <p:cNvSpPr txBox="1"/>
          <p:nvPr/>
        </p:nvSpPr>
        <p:spPr>
          <a:xfrm>
            <a:off x="6485203" y="1820479"/>
            <a:ext cx="4262513" cy="461665"/>
          </a:xfrm>
          <a:prstGeom prst="rect">
            <a:avLst/>
          </a:prstGeom>
          <a:noFill/>
        </p:spPr>
        <p:txBody>
          <a:bodyPr wrap="square" rtlCol="0">
            <a:spAutoFit/>
          </a:bodyPr>
          <a:lstStyle/>
          <a:p>
            <a:r>
              <a:rPr lang="fr-FR" sz="2400" dirty="0">
                <a:solidFill>
                  <a:schemeClr val="tx1">
                    <a:lumMod val="95000"/>
                    <a:lumOff val="5000"/>
                  </a:schemeClr>
                </a:solidFill>
                <a:latin typeface="Segoe Script" panose="030B0504020000000003" pitchFamily="66" charset="0"/>
              </a:rPr>
              <a:t>Pourquoi</a:t>
            </a:r>
            <a:r>
              <a:rPr lang="en-US" sz="2400" dirty="0">
                <a:solidFill>
                  <a:schemeClr val="tx1">
                    <a:lumMod val="95000"/>
                    <a:lumOff val="5000"/>
                  </a:schemeClr>
                </a:solidFill>
                <a:latin typeface="Segoe Script" panose="030B0504020000000003" pitchFamily="66" charset="0"/>
              </a:rPr>
              <a:t> SQL Server ?</a:t>
            </a:r>
            <a:endParaRPr lang="fr-FR" sz="2400" dirty="0">
              <a:solidFill>
                <a:schemeClr val="tx1">
                  <a:lumMod val="95000"/>
                  <a:lumOff val="5000"/>
                </a:schemeClr>
              </a:solidFill>
              <a:latin typeface="Segoe Script" panose="030B0504020000000003" pitchFamily="66"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4727" y="3084725"/>
            <a:ext cx="2662813" cy="2662813"/>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3617" y="2642155"/>
            <a:ext cx="4644764" cy="3438405"/>
          </a:xfrm>
          <a:prstGeom prst="rect">
            <a:avLst/>
          </a:prstGeom>
        </p:spPr>
      </p:pic>
      <p:sp>
        <p:nvSpPr>
          <p:cNvPr id="16" name="TextBox 15"/>
          <p:cNvSpPr txBox="1"/>
          <p:nvPr/>
        </p:nvSpPr>
        <p:spPr>
          <a:xfrm>
            <a:off x="8649975" y="3246753"/>
            <a:ext cx="2295529" cy="646331"/>
          </a:xfrm>
          <a:prstGeom prst="rect">
            <a:avLst/>
          </a:prstGeom>
          <a:noFill/>
        </p:spPr>
        <p:txBody>
          <a:bodyPr wrap="square" rtlCol="0">
            <a:spAutoFit/>
          </a:bodyPr>
          <a:lstStyle/>
          <a:p>
            <a:r>
              <a:rPr lang="fr-FR" sz="36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Entités</a:t>
            </a:r>
          </a:p>
        </p:txBody>
      </p:sp>
      <p:sp>
        <p:nvSpPr>
          <p:cNvPr id="17" name="TextBox 16"/>
          <p:cNvSpPr txBox="1"/>
          <p:nvPr/>
        </p:nvSpPr>
        <p:spPr>
          <a:xfrm>
            <a:off x="9093729" y="4003106"/>
            <a:ext cx="605116" cy="510778"/>
          </a:xfrm>
          <a:prstGeom prst="roundRect">
            <a:avLst/>
          </a:prstGeom>
          <a:solidFill>
            <a:schemeClr val="accent3">
              <a:lumMod val="40000"/>
              <a:lumOff val="6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14</a:t>
            </a:r>
            <a:endParaRPr lang="fr-FR"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endParaRPr>
          </a:p>
        </p:txBody>
      </p:sp>
      <p:sp>
        <p:nvSpPr>
          <p:cNvPr id="18" name="TextBox 17"/>
          <p:cNvSpPr txBox="1"/>
          <p:nvPr/>
        </p:nvSpPr>
        <p:spPr>
          <a:xfrm>
            <a:off x="8649974" y="4810714"/>
            <a:ext cx="2677668" cy="646331"/>
          </a:xfrm>
          <a:prstGeom prst="rect">
            <a:avLst/>
          </a:prstGeom>
          <a:noFill/>
        </p:spPr>
        <p:txBody>
          <a:bodyPr wrap="square" rtlCol="0">
            <a:spAutoFit/>
          </a:bodyPr>
          <a:lstStyle/>
          <a:p>
            <a:r>
              <a:rPr lang="fr-FR" sz="36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Relations</a:t>
            </a:r>
          </a:p>
        </p:txBody>
      </p:sp>
      <p:sp>
        <p:nvSpPr>
          <p:cNvPr id="19" name="TextBox 18"/>
          <p:cNvSpPr txBox="1"/>
          <p:nvPr/>
        </p:nvSpPr>
        <p:spPr>
          <a:xfrm>
            <a:off x="9093728" y="5549485"/>
            <a:ext cx="605117" cy="510778"/>
          </a:xfrm>
          <a:prstGeom prst="roundRect">
            <a:avLst/>
          </a:prstGeom>
          <a:solidFill>
            <a:schemeClr val="accent3">
              <a:lumMod val="40000"/>
              <a:lumOff val="6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16</a:t>
            </a:r>
            <a:endParaRPr lang="fr-FR"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endParaRPr>
          </a:p>
        </p:txBody>
      </p:sp>
      <p:sp>
        <p:nvSpPr>
          <p:cNvPr id="20" name="TextBox 19"/>
          <p:cNvSpPr txBox="1"/>
          <p:nvPr/>
        </p:nvSpPr>
        <p:spPr>
          <a:xfrm>
            <a:off x="1932241" y="3482245"/>
            <a:ext cx="4431042" cy="584775"/>
          </a:xfrm>
          <a:prstGeom prst="rect">
            <a:avLst/>
          </a:prstGeom>
          <a:noFill/>
        </p:spPr>
        <p:txBody>
          <a:bodyPr wrap="square" rtlCol="0">
            <a:spAutoFit/>
          </a:bodyPr>
          <a:lstStyle/>
          <a:p>
            <a:r>
              <a:rPr lang="fr-FR" sz="32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Non-redondance</a:t>
            </a:r>
          </a:p>
        </p:txBody>
      </p:sp>
      <p:sp>
        <p:nvSpPr>
          <p:cNvPr id="21" name="TextBox 20"/>
          <p:cNvSpPr txBox="1"/>
          <p:nvPr/>
        </p:nvSpPr>
        <p:spPr>
          <a:xfrm>
            <a:off x="1914254" y="4518327"/>
            <a:ext cx="3708914" cy="584775"/>
          </a:xfrm>
          <a:prstGeom prst="rect">
            <a:avLst/>
          </a:prstGeom>
          <a:noFill/>
        </p:spPr>
        <p:txBody>
          <a:bodyPr wrap="square" rtlCol="0">
            <a:spAutoFit/>
          </a:bodyPr>
          <a:lstStyle/>
          <a:p>
            <a:r>
              <a:rPr lang="fr-FR" sz="32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Cohérence</a:t>
            </a:r>
          </a:p>
        </p:txBody>
      </p:sp>
      <p:sp>
        <p:nvSpPr>
          <p:cNvPr id="22" name="TextBox 21"/>
          <p:cNvSpPr txBox="1"/>
          <p:nvPr/>
        </p:nvSpPr>
        <p:spPr>
          <a:xfrm>
            <a:off x="1914254" y="5549485"/>
            <a:ext cx="3708914" cy="584775"/>
          </a:xfrm>
          <a:prstGeom prst="rect">
            <a:avLst/>
          </a:prstGeom>
          <a:noFill/>
        </p:spPr>
        <p:txBody>
          <a:bodyPr wrap="square" rtlCol="0">
            <a:spAutoFit/>
          </a:bodyPr>
          <a:lstStyle/>
          <a:p>
            <a:r>
              <a:rPr lang="fr-FR" sz="32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Normalisation</a:t>
            </a:r>
            <a:endParaRPr lang="fr-FR" sz="36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1039" y="4168617"/>
            <a:ext cx="922302" cy="1038841"/>
          </a:xfrm>
          <a:prstGeom prst="rect">
            <a:avLst/>
          </a:prstGeom>
        </p:spPr>
      </p:pic>
      <p:sp>
        <p:nvSpPr>
          <p:cNvPr id="26" name="Left Brace 25"/>
          <p:cNvSpPr/>
          <p:nvPr/>
        </p:nvSpPr>
        <p:spPr>
          <a:xfrm>
            <a:off x="1373856" y="3361765"/>
            <a:ext cx="558385" cy="2897900"/>
          </a:xfrm>
          <a:prstGeom prst="leftBrace">
            <a:avLst>
              <a:gd name="adj1" fmla="val 8333"/>
              <a:gd name="adj2" fmla="val 50928"/>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dirty="0"/>
          </a:p>
        </p:txBody>
      </p:sp>
      <p:sp>
        <p:nvSpPr>
          <p:cNvPr id="28" name="Right Arrow 27"/>
          <p:cNvSpPr/>
          <p:nvPr/>
        </p:nvSpPr>
        <p:spPr>
          <a:xfrm>
            <a:off x="5163279" y="4185305"/>
            <a:ext cx="2313161" cy="777440"/>
          </a:xfrm>
          <a:prstGeom prst="rightArrow">
            <a:avLst/>
          </a:prstGeom>
          <a:ln>
            <a:solidFill>
              <a:schemeClr val="tx1">
                <a:lumMod val="95000"/>
                <a:lumOff val="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fr-FR" dirty="0"/>
          </a:p>
        </p:txBody>
      </p:sp>
      <p:sp>
        <p:nvSpPr>
          <p:cNvPr id="29" name="TextBox 28"/>
          <p:cNvSpPr txBox="1"/>
          <p:nvPr/>
        </p:nvSpPr>
        <p:spPr>
          <a:xfrm>
            <a:off x="1865879" y="6858000"/>
            <a:ext cx="3101906" cy="523220"/>
          </a:xfrm>
          <a:prstGeom prst="rect">
            <a:avLst/>
          </a:prstGeom>
          <a:noFill/>
        </p:spPr>
        <p:txBody>
          <a:bodyPr wrap="square" rtlCol="0">
            <a:spAutoFit/>
          </a:bodyPr>
          <a:lstStyle/>
          <a:p>
            <a:r>
              <a:rPr lang="fr-FR" sz="2800" dirty="0">
                <a:ln w="0"/>
                <a:solidFill>
                  <a:schemeClr val="bg2">
                    <a:lumMod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Scalabilité</a:t>
            </a:r>
          </a:p>
        </p:txBody>
      </p:sp>
      <p:sp>
        <p:nvSpPr>
          <p:cNvPr id="30" name="TextBox 29"/>
          <p:cNvSpPr txBox="1"/>
          <p:nvPr/>
        </p:nvSpPr>
        <p:spPr>
          <a:xfrm>
            <a:off x="1865880" y="7371212"/>
            <a:ext cx="2788007" cy="523220"/>
          </a:xfrm>
          <a:prstGeom prst="rect">
            <a:avLst/>
          </a:prstGeom>
          <a:noFill/>
        </p:spPr>
        <p:txBody>
          <a:bodyPr wrap="square" rtlCol="0">
            <a:spAutoFit/>
          </a:bodyPr>
          <a:lstStyle/>
          <a:p>
            <a:r>
              <a:rPr lang="fr-FR" sz="2800" dirty="0">
                <a:ln w="0"/>
                <a:solidFill>
                  <a:schemeClr val="bg2">
                    <a:lumMod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Redondance</a:t>
            </a:r>
          </a:p>
        </p:txBody>
      </p:sp>
      <p:sp>
        <p:nvSpPr>
          <p:cNvPr id="31" name="TextBox 30"/>
          <p:cNvSpPr txBox="1"/>
          <p:nvPr/>
        </p:nvSpPr>
        <p:spPr>
          <a:xfrm>
            <a:off x="1865878" y="7465598"/>
            <a:ext cx="3757289" cy="523220"/>
          </a:xfrm>
          <a:prstGeom prst="rect">
            <a:avLst/>
          </a:prstGeom>
          <a:noFill/>
        </p:spPr>
        <p:txBody>
          <a:bodyPr wrap="square" rtlCol="0">
            <a:spAutoFit/>
          </a:bodyPr>
          <a:lstStyle/>
          <a:p>
            <a:r>
              <a:rPr lang="fr-FR" sz="2800" dirty="0">
                <a:ln w="0"/>
                <a:solidFill>
                  <a:schemeClr val="bg2">
                    <a:lumMod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Synchronisation</a:t>
            </a:r>
          </a:p>
        </p:txBody>
      </p:sp>
      <p:sp>
        <p:nvSpPr>
          <p:cNvPr id="32" name="TextBox 31"/>
          <p:cNvSpPr txBox="1"/>
          <p:nvPr/>
        </p:nvSpPr>
        <p:spPr>
          <a:xfrm>
            <a:off x="1914254" y="7727208"/>
            <a:ext cx="3192319" cy="523220"/>
          </a:xfrm>
          <a:prstGeom prst="rect">
            <a:avLst/>
          </a:prstGeom>
          <a:noFill/>
        </p:spPr>
        <p:txBody>
          <a:bodyPr wrap="square" rtlCol="0">
            <a:spAutoFit/>
          </a:bodyPr>
          <a:lstStyle/>
          <a:p>
            <a:r>
              <a:rPr lang="fr-FR" sz="2800" dirty="0">
                <a:ln w="0"/>
                <a:solidFill>
                  <a:schemeClr val="bg2">
                    <a:lumMod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Rapports</a:t>
            </a:r>
          </a:p>
        </p:txBody>
      </p:sp>
    </p:spTree>
    <p:extLst>
      <p:ext uri="{BB962C8B-B14F-4D97-AF65-F5344CB8AC3E}">
        <p14:creationId xmlns:p14="http://schemas.microsoft.com/office/powerpoint/2010/main" val="3367231845"/>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750"/>
                                        <p:tgtEl>
                                          <p:spTgt spid="5"/>
                                        </p:tgtEl>
                                      </p:cBhvr>
                                    </p:animEffect>
                                  </p:childTnLst>
                                </p:cTn>
                              </p:par>
                            </p:childTnLst>
                          </p:cTn>
                        </p:par>
                        <p:par>
                          <p:cTn id="8" fill="hold">
                            <p:stCondLst>
                              <p:cond delay="750"/>
                            </p:stCondLst>
                            <p:childTnLst>
                              <p:par>
                                <p:cTn id="9" presetID="63" presetClass="path" presetSubtype="0" accel="50000" decel="50000" fill="hold" grpId="0" nodeType="afterEffect">
                                  <p:stCondLst>
                                    <p:cond delay="0"/>
                                  </p:stCondLst>
                                  <p:childTnLst>
                                    <p:animMotion origin="layout" path="M 2.08333E-6 3.7037E-7 L 0.40911 0.00671 " pathEditMode="relative" rAng="0" ptsTypes="AA">
                                      <p:cBhvr>
                                        <p:cTn id="10" dur="750" fill="hold"/>
                                        <p:tgtEl>
                                          <p:spTgt spid="6"/>
                                        </p:tgtEl>
                                        <p:attrNameLst>
                                          <p:attrName>ppt_x</p:attrName>
                                          <p:attrName>ppt_y</p:attrName>
                                        </p:attrNameLst>
                                      </p:cBhvr>
                                      <p:rCtr x="20456" y="324"/>
                                    </p:animMotion>
                                  </p:childTnLst>
                                </p:cTn>
                              </p:par>
                            </p:childTnLst>
                          </p:cTn>
                        </p:par>
                        <p:par>
                          <p:cTn id="11" fill="hold">
                            <p:stCondLst>
                              <p:cond delay="1500"/>
                            </p:stCondLst>
                            <p:childTnLst>
                              <p:par>
                                <p:cTn id="12" presetID="22" presetClass="entr" presetSubtype="4"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p:stCondLst>
                              <p:cond delay="500"/>
                            </p:stCondLst>
                            <p:childTnLst>
                              <p:par>
                                <p:cTn id="21" presetID="22" presetClass="entr" presetSubtype="8" fill="hold" grpId="0" nodeType="afterEffect">
                                  <p:stCondLst>
                                    <p:cond delay="0"/>
                                  </p:stCondLst>
                                  <p:iterate type="lt">
                                    <p:tmPct val="7000"/>
                                  </p:iterate>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53" presetClass="exit" presetSubtype="544" fill="hold" nodeType="withEffect">
                                  <p:stCondLst>
                                    <p:cond delay="0"/>
                                  </p:stCondLst>
                                  <p:childTnLst>
                                    <p:anim calcmode="lin" valueType="num">
                                      <p:cBhvr>
                                        <p:cTn id="35" dur="500"/>
                                        <p:tgtEl>
                                          <p:spTgt spid="14"/>
                                        </p:tgtEl>
                                        <p:attrNameLst>
                                          <p:attrName>ppt_w</p:attrName>
                                        </p:attrNameLst>
                                      </p:cBhvr>
                                      <p:tavLst>
                                        <p:tav tm="0">
                                          <p:val>
                                            <p:strVal val="ppt_w"/>
                                          </p:val>
                                        </p:tav>
                                        <p:tav tm="100000">
                                          <p:val>
                                            <p:fltVal val="0"/>
                                          </p:val>
                                        </p:tav>
                                      </p:tavLst>
                                    </p:anim>
                                    <p:anim calcmode="lin" valueType="num">
                                      <p:cBhvr>
                                        <p:cTn id="36" dur="500"/>
                                        <p:tgtEl>
                                          <p:spTgt spid="14"/>
                                        </p:tgtEl>
                                        <p:attrNameLst>
                                          <p:attrName>ppt_h</p:attrName>
                                        </p:attrNameLst>
                                      </p:cBhvr>
                                      <p:tavLst>
                                        <p:tav tm="0">
                                          <p:val>
                                            <p:strVal val="ppt_h"/>
                                          </p:val>
                                        </p:tav>
                                        <p:tav tm="100000">
                                          <p:val>
                                            <p:fltVal val="0"/>
                                          </p:val>
                                        </p:tav>
                                      </p:tavLst>
                                    </p:anim>
                                    <p:animEffect transition="out" filter="fade">
                                      <p:cBhvr>
                                        <p:cTn id="37" dur="500"/>
                                        <p:tgtEl>
                                          <p:spTgt spid="14"/>
                                        </p:tgtEl>
                                      </p:cBhvr>
                                    </p:animEffect>
                                    <p:anim calcmode="lin" valueType="num">
                                      <p:cBhvr>
                                        <p:cTn id="38" dur="500"/>
                                        <p:tgtEl>
                                          <p:spTgt spid="14"/>
                                        </p:tgtEl>
                                        <p:attrNameLst>
                                          <p:attrName>ppt_x</p:attrName>
                                        </p:attrNameLst>
                                      </p:cBhvr>
                                      <p:tavLst>
                                        <p:tav tm="0">
                                          <p:val>
                                            <p:strVal val="ppt_x"/>
                                          </p:val>
                                        </p:tav>
                                        <p:tav tm="100000">
                                          <p:val>
                                            <p:fltVal val="0.5"/>
                                          </p:val>
                                        </p:tav>
                                      </p:tavLst>
                                    </p:anim>
                                    <p:anim calcmode="lin" valueType="num">
                                      <p:cBhvr>
                                        <p:cTn id="39" dur="500"/>
                                        <p:tgtEl>
                                          <p:spTgt spid="14"/>
                                        </p:tgtEl>
                                        <p:attrNameLst>
                                          <p:attrName>ppt_y</p:attrName>
                                        </p:attrNameLst>
                                      </p:cBhvr>
                                      <p:tavLst>
                                        <p:tav tm="0">
                                          <p:val>
                                            <p:strVal val="ppt_y"/>
                                          </p:val>
                                        </p:tav>
                                        <p:tav tm="100000">
                                          <p:val>
                                            <p:fltVal val="0.5"/>
                                          </p:val>
                                        </p:tav>
                                      </p:tavLst>
                                    </p:anim>
                                    <p:set>
                                      <p:cBhvr>
                                        <p:cTn id="40" dur="1" fill="hold">
                                          <p:stCondLst>
                                            <p:cond delay="499"/>
                                          </p:stCondLst>
                                        </p:cTn>
                                        <p:tgtEl>
                                          <p:spTgt spid="1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3" presetClass="exit" presetSubtype="544" fill="hold" nodeType="clickEffect">
                                  <p:stCondLst>
                                    <p:cond delay="0"/>
                                  </p:stCondLst>
                                  <p:childTnLst>
                                    <p:anim calcmode="lin" valueType="num">
                                      <p:cBhvr>
                                        <p:cTn id="44" dur="500"/>
                                        <p:tgtEl>
                                          <p:spTgt spid="15"/>
                                        </p:tgtEl>
                                        <p:attrNameLst>
                                          <p:attrName>ppt_w</p:attrName>
                                        </p:attrNameLst>
                                      </p:cBhvr>
                                      <p:tavLst>
                                        <p:tav tm="0">
                                          <p:val>
                                            <p:strVal val="ppt_w"/>
                                          </p:val>
                                        </p:tav>
                                        <p:tav tm="100000">
                                          <p:val>
                                            <p:fltVal val="0"/>
                                          </p:val>
                                        </p:tav>
                                      </p:tavLst>
                                    </p:anim>
                                    <p:anim calcmode="lin" valueType="num">
                                      <p:cBhvr>
                                        <p:cTn id="45" dur="500"/>
                                        <p:tgtEl>
                                          <p:spTgt spid="15"/>
                                        </p:tgtEl>
                                        <p:attrNameLst>
                                          <p:attrName>ppt_h</p:attrName>
                                        </p:attrNameLst>
                                      </p:cBhvr>
                                      <p:tavLst>
                                        <p:tav tm="0">
                                          <p:val>
                                            <p:strVal val="ppt_h"/>
                                          </p:val>
                                        </p:tav>
                                        <p:tav tm="100000">
                                          <p:val>
                                            <p:fltVal val="0"/>
                                          </p:val>
                                        </p:tav>
                                      </p:tavLst>
                                    </p:anim>
                                    <p:animEffect transition="out" filter="fade">
                                      <p:cBhvr>
                                        <p:cTn id="46" dur="500"/>
                                        <p:tgtEl>
                                          <p:spTgt spid="15"/>
                                        </p:tgtEl>
                                      </p:cBhvr>
                                    </p:animEffect>
                                    <p:anim calcmode="lin" valueType="num">
                                      <p:cBhvr>
                                        <p:cTn id="47" dur="500"/>
                                        <p:tgtEl>
                                          <p:spTgt spid="15"/>
                                        </p:tgtEl>
                                        <p:attrNameLst>
                                          <p:attrName>ppt_x</p:attrName>
                                        </p:attrNameLst>
                                      </p:cBhvr>
                                      <p:tavLst>
                                        <p:tav tm="0">
                                          <p:val>
                                            <p:strVal val="ppt_x"/>
                                          </p:val>
                                        </p:tav>
                                        <p:tav tm="100000">
                                          <p:val>
                                            <p:fltVal val="0.5"/>
                                          </p:val>
                                        </p:tav>
                                      </p:tavLst>
                                    </p:anim>
                                    <p:anim calcmode="lin" valueType="num">
                                      <p:cBhvr>
                                        <p:cTn id="48" dur="500"/>
                                        <p:tgtEl>
                                          <p:spTgt spid="15"/>
                                        </p:tgtEl>
                                        <p:attrNameLst>
                                          <p:attrName>ppt_y</p:attrName>
                                        </p:attrNameLst>
                                      </p:cBhvr>
                                      <p:tavLst>
                                        <p:tav tm="0">
                                          <p:val>
                                            <p:strVal val="ppt_y"/>
                                          </p:val>
                                        </p:tav>
                                        <p:tav tm="100000">
                                          <p:val>
                                            <p:fltVal val="0.5"/>
                                          </p:val>
                                        </p:tav>
                                      </p:tavLst>
                                    </p:anim>
                                    <p:set>
                                      <p:cBhvr>
                                        <p:cTn id="49" dur="1" fill="hold">
                                          <p:stCondLst>
                                            <p:cond delay="499"/>
                                          </p:stCondLst>
                                        </p:cTn>
                                        <p:tgtEl>
                                          <p:spTgt spid="15"/>
                                        </p:tgtEl>
                                        <p:attrNameLst>
                                          <p:attrName>style.visibility</p:attrName>
                                        </p:attrNameLst>
                                      </p:cBhvr>
                                      <p:to>
                                        <p:strVal val="hidden"/>
                                      </p:to>
                                    </p:set>
                                  </p:childTnLst>
                                </p:cTn>
                              </p:par>
                            </p:childTnLst>
                          </p:cTn>
                        </p:par>
                        <p:par>
                          <p:cTn id="50" fill="hold">
                            <p:stCondLst>
                              <p:cond delay="500"/>
                            </p:stCondLst>
                            <p:childTnLst>
                              <p:par>
                                <p:cTn id="51" presetID="22" presetClass="entr" presetSubtype="1" fill="hold"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up)">
                                      <p:cBhvr>
                                        <p:cTn id="53" dur="500"/>
                                        <p:tgtEl>
                                          <p:spTgt spid="9"/>
                                        </p:tgtEl>
                                      </p:cBhvr>
                                    </p:animEffect>
                                  </p:childTnLst>
                                </p:cTn>
                              </p:par>
                            </p:childTnLst>
                          </p:cTn>
                        </p:par>
                        <p:par>
                          <p:cTn id="54" fill="hold">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down)">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left)">
                                      <p:cBhvr>
                                        <p:cTn id="67" dur="500"/>
                                        <p:tgtEl>
                                          <p:spTgt spid="26"/>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left)">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left)">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left)">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wipe(left)">
                                      <p:cBhvr>
                                        <p:cTn id="86" dur="500"/>
                                        <p:tgtEl>
                                          <p:spTgt spid="28"/>
                                        </p:tgtEl>
                                      </p:cBhvr>
                                    </p:animEffect>
                                  </p:childTnLst>
                                </p:cTn>
                              </p:par>
                            </p:childTnLst>
                          </p:cTn>
                        </p:par>
                        <p:par>
                          <p:cTn id="87" fill="hold">
                            <p:stCondLst>
                              <p:cond delay="500"/>
                            </p:stCondLst>
                            <p:childTnLst>
                              <p:par>
                                <p:cTn id="88" presetID="22" presetClass="entr" presetSubtype="8" fill="hold" grpId="0" nodeType="after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wipe(left)">
                                      <p:cBhvr>
                                        <p:cTn id="90" dur="500"/>
                                        <p:tgtEl>
                                          <p:spTgt spid="16"/>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wipe(left)">
                                      <p:cBhvr>
                                        <p:cTn id="93" dur="500"/>
                                        <p:tgtEl>
                                          <p:spTgt spid="1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grpId="0" nodeType="click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wipe(up)">
                                      <p:cBhvr>
                                        <p:cTn id="98" dur="500"/>
                                        <p:tgtEl>
                                          <p:spTgt spid="17"/>
                                        </p:tgtEl>
                                      </p:cBhvr>
                                    </p:animEffect>
                                  </p:childTnLst>
                                </p:cTn>
                              </p:par>
                              <p:par>
                                <p:cTn id="99" presetID="22" presetClass="entr" presetSubtype="1" fill="hold" grpId="0" nodeType="withEffect">
                                  <p:stCondLst>
                                    <p:cond delay="0"/>
                                  </p:stCondLst>
                                  <p:childTnLst>
                                    <p:set>
                                      <p:cBhvr>
                                        <p:cTn id="100" dur="1" fill="hold">
                                          <p:stCondLst>
                                            <p:cond delay="0"/>
                                          </p:stCondLst>
                                        </p:cTn>
                                        <p:tgtEl>
                                          <p:spTgt spid="19"/>
                                        </p:tgtEl>
                                        <p:attrNameLst>
                                          <p:attrName>style.visibility</p:attrName>
                                        </p:attrNameLst>
                                      </p:cBhvr>
                                      <p:to>
                                        <p:strVal val="visible"/>
                                      </p:to>
                                    </p:set>
                                    <p:animEffect transition="in" filter="wipe(up)">
                                      <p:cBhvr>
                                        <p:cTn id="101" dur="500"/>
                                        <p:tgtEl>
                                          <p:spTgt spid="19"/>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nodeType="clickEffect">
                                  <p:stCondLst>
                                    <p:cond delay="250"/>
                                  </p:stCondLst>
                                  <p:childTnLst>
                                    <p:set>
                                      <p:cBhvr>
                                        <p:cTn id="105" dur="1" fill="hold">
                                          <p:stCondLst>
                                            <p:cond delay="0"/>
                                          </p:stCondLst>
                                        </p:cTn>
                                        <p:tgtEl>
                                          <p:spTgt spid="25"/>
                                        </p:tgtEl>
                                        <p:attrNameLst>
                                          <p:attrName>style.visibility</p:attrName>
                                        </p:attrNameLst>
                                      </p:cBhvr>
                                      <p:to>
                                        <p:strVal val="hidden"/>
                                      </p:to>
                                    </p:set>
                                  </p:childTnLst>
                                </p:cTn>
                              </p:par>
                              <p:par>
                                <p:cTn id="106" presetID="1" presetClass="exit" presetSubtype="0" fill="hold" grpId="1" nodeType="withEffect">
                                  <p:stCondLst>
                                    <p:cond delay="250"/>
                                  </p:stCondLst>
                                  <p:childTnLst>
                                    <p:set>
                                      <p:cBhvr>
                                        <p:cTn id="107" dur="1" fill="hold">
                                          <p:stCondLst>
                                            <p:cond delay="0"/>
                                          </p:stCondLst>
                                        </p:cTn>
                                        <p:tgtEl>
                                          <p:spTgt spid="26"/>
                                        </p:tgtEl>
                                        <p:attrNameLst>
                                          <p:attrName>style.visibility</p:attrName>
                                        </p:attrNameLst>
                                      </p:cBhvr>
                                      <p:to>
                                        <p:strVal val="hidden"/>
                                      </p:to>
                                    </p:set>
                                  </p:childTnLst>
                                </p:cTn>
                              </p:par>
                              <p:par>
                                <p:cTn id="108" presetID="1" presetClass="exit" presetSubtype="0" fill="hold" grpId="1" nodeType="withEffect">
                                  <p:stCondLst>
                                    <p:cond delay="250"/>
                                  </p:stCondLst>
                                  <p:childTnLst>
                                    <p:set>
                                      <p:cBhvr>
                                        <p:cTn id="109" dur="1" fill="hold">
                                          <p:stCondLst>
                                            <p:cond delay="0"/>
                                          </p:stCondLst>
                                        </p:cTn>
                                        <p:tgtEl>
                                          <p:spTgt spid="20"/>
                                        </p:tgtEl>
                                        <p:attrNameLst>
                                          <p:attrName>style.visibility</p:attrName>
                                        </p:attrNameLst>
                                      </p:cBhvr>
                                      <p:to>
                                        <p:strVal val="hidden"/>
                                      </p:to>
                                    </p:set>
                                  </p:childTnLst>
                                </p:cTn>
                              </p:par>
                              <p:par>
                                <p:cTn id="110" presetID="1" presetClass="exit" presetSubtype="0" fill="hold" grpId="1" nodeType="withEffect">
                                  <p:stCondLst>
                                    <p:cond delay="250"/>
                                  </p:stCondLst>
                                  <p:childTnLst>
                                    <p:set>
                                      <p:cBhvr>
                                        <p:cTn id="111" dur="1" fill="hold">
                                          <p:stCondLst>
                                            <p:cond delay="0"/>
                                          </p:stCondLst>
                                        </p:cTn>
                                        <p:tgtEl>
                                          <p:spTgt spid="21"/>
                                        </p:tgtEl>
                                        <p:attrNameLst>
                                          <p:attrName>style.visibility</p:attrName>
                                        </p:attrNameLst>
                                      </p:cBhvr>
                                      <p:to>
                                        <p:strVal val="hidden"/>
                                      </p:to>
                                    </p:set>
                                  </p:childTnLst>
                                </p:cTn>
                              </p:par>
                              <p:par>
                                <p:cTn id="112" presetID="1" presetClass="exit" presetSubtype="0" fill="hold" grpId="1" nodeType="withEffect">
                                  <p:stCondLst>
                                    <p:cond delay="250"/>
                                  </p:stCondLst>
                                  <p:childTnLst>
                                    <p:set>
                                      <p:cBhvr>
                                        <p:cTn id="113" dur="1" fill="hold">
                                          <p:stCondLst>
                                            <p:cond delay="0"/>
                                          </p:stCondLst>
                                        </p:cTn>
                                        <p:tgtEl>
                                          <p:spTgt spid="22"/>
                                        </p:tgtEl>
                                        <p:attrNameLst>
                                          <p:attrName>style.visibility</p:attrName>
                                        </p:attrNameLst>
                                      </p:cBhvr>
                                      <p:to>
                                        <p:strVal val="hidden"/>
                                      </p:to>
                                    </p:set>
                                  </p:childTnLst>
                                </p:cTn>
                              </p:par>
                              <p:par>
                                <p:cTn id="114" presetID="1" presetClass="exit" presetSubtype="0" fill="hold" grpId="1" nodeType="withEffect">
                                  <p:stCondLst>
                                    <p:cond delay="250"/>
                                  </p:stCondLst>
                                  <p:childTnLst>
                                    <p:set>
                                      <p:cBhvr>
                                        <p:cTn id="115" dur="1" fill="hold">
                                          <p:stCondLst>
                                            <p:cond delay="0"/>
                                          </p:stCondLst>
                                        </p:cTn>
                                        <p:tgtEl>
                                          <p:spTgt spid="28"/>
                                        </p:tgtEl>
                                        <p:attrNameLst>
                                          <p:attrName>style.visibility</p:attrName>
                                        </p:attrNameLst>
                                      </p:cBhvr>
                                      <p:to>
                                        <p:strVal val="hidden"/>
                                      </p:to>
                                    </p:set>
                                  </p:childTnLst>
                                </p:cTn>
                              </p:par>
                              <p:par>
                                <p:cTn id="116" presetID="1" presetClass="exit" presetSubtype="0" fill="hold" grpId="1" nodeType="withEffect">
                                  <p:stCondLst>
                                    <p:cond delay="250"/>
                                  </p:stCondLst>
                                  <p:childTnLst>
                                    <p:set>
                                      <p:cBhvr>
                                        <p:cTn id="117" dur="1" fill="hold">
                                          <p:stCondLst>
                                            <p:cond delay="0"/>
                                          </p:stCondLst>
                                        </p:cTn>
                                        <p:tgtEl>
                                          <p:spTgt spid="16"/>
                                        </p:tgtEl>
                                        <p:attrNameLst>
                                          <p:attrName>style.visibility</p:attrName>
                                        </p:attrNameLst>
                                      </p:cBhvr>
                                      <p:to>
                                        <p:strVal val="hidden"/>
                                      </p:to>
                                    </p:set>
                                  </p:childTnLst>
                                </p:cTn>
                              </p:par>
                              <p:par>
                                <p:cTn id="118" presetID="1" presetClass="exit" presetSubtype="0" fill="hold" grpId="1" nodeType="withEffect">
                                  <p:stCondLst>
                                    <p:cond delay="250"/>
                                  </p:stCondLst>
                                  <p:childTnLst>
                                    <p:set>
                                      <p:cBhvr>
                                        <p:cTn id="119" dur="1" fill="hold">
                                          <p:stCondLst>
                                            <p:cond delay="0"/>
                                          </p:stCondLst>
                                        </p:cTn>
                                        <p:tgtEl>
                                          <p:spTgt spid="18"/>
                                        </p:tgtEl>
                                        <p:attrNameLst>
                                          <p:attrName>style.visibility</p:attrName>
                                        </p:attrNameLst>
                                      </p:cBhvr>
                                      <p:to>
                                        <p:strVal val="hidden"/>
                                      </p:to>
                                    </p:set>
                                  </p:childTnLst>
                                </p:cTn>
                              </p:par>
                              <p:par>
                                <p:cTn id="120" presetID="1" presetClass="exit" presetSubtype="0" fill="hold" grpId="1" nodeType="withEffect">
                                  <p:stCondLst>
                                    <p:cond delay="250"/>
                                  </p:stCondLst>
                                  <p:childTnLst>
                                    <p:set>
                                      <p:cBhvr>
                                        <p:cTn id="121" dur="1" fill="hold">
                                          <p:stCondLst>
                                            <p:cond delay="0"/>
                                          </p:stCondLst>
                                        </p:cTn>
                                        <p:tgtEl>
                                          <p:spTgt spid="17"/>
                                        </p:tgtEl>
                                        <p:attrNameLst>
                                          <p:attrName>style.visibility</p:attrName>
                                        </p:attrNameLst>
                                      </p:cBhvr>
                                      <p:to>
                                        <p:strVal val="hidden"/>
                                      </p:to>
                                    </p:set>
                                  </p:childTnLst>
                                </p:cTn>
                              </p:par>
                              <p:par>
                                <p:cTn id="122" presetID="1" presetClass="exit" presetSubtype="0" fill="hold" grpId="1" nodeType="withEffect">
                                  <p:stCondLst>
                                    <p:cond delay="250"/>
                                  </p:stCondLst>
                                  <p:childTnLst>
                                    <p:set>
                                      <p:cBhvr>
                                        <p:cTn id="123" dur="1" fill="hold">
                                          <p:stCondLst>
                                            <p:cond delay="0"/>
                                          </p:stCondLst>
                                        </p:cTn>
                                        <p:tgtEl>
                                          <p:spTgt spid="19"/>
                                        </p:tgtEl>
                                        <p:attrNameLst>
                                          <p:attrName>style.visibility</p:attrName>
                                        </p:attrNameLst>
                                      </p:cBhvr>
                                      <p:to>
                                        <p:strVal val="hidden"/>
                                      </p:to>
                                    </p:set>
                                  </p:childTnLst>
                                </p:cTn>
                              </p:par>
                            </p:childTnLst>
                          </p:cTn>
                        </p:par>
                        <p:par>
                          <p:cTn id="124" fill="hold">
                            <p:stCondLst>
                              <p:cond delay="250"/>
                            </p:stCondLst>
                            <p:childTnLst>
                              <p:par>
                                <p:cTn id="125" presetID="22" presetClass="entr" presetSubtype="1" fill="hold" nodeType="afterEffect">
                                  <p:stCondLst>
                                    <p:cond delay="0"/>
                                  </p:stCondLst>
                                  <p:childTnLst>
                                    <p:set>
                                      <p:cBhvr>
                                        <p:cTn id="126" dur="1" fill="hold">
                                          <p:stCondLst>
                                            <p:cond delay="0"/>
                                          </p:stCondLst>
                                        </p:cTn>
                                        <p:tgtEl>
                                          <p:spTgt spid="10"/>
                                        </p:tgtEl>
                                        <p:attrNameLst>
                                          <p:attrName>style.visibility</p:attrName>
                                        </p:attrNameLst>
                                      </p:cBhvr>
                                      <p:to>
                                        <p:strVal val="visible"/>
                                      </p:to>
                                    </p:set>
                                    <p:animEffect transition="in" filter="wipe(up)">
                                      <p:cBhvr>
                                        <p:cTn id="127" dur="500"/>
                                        <p:tgtEl>
                                          <p:spTgt spid="10"/>
                                        </p:tgtEl>
                                      </p:cBhvr>
                                    </p:animEffect>
                                  </p:childTnLst>
                                </p:cTn>
                              </p:par>
                            </p:childTnLst>
                          </p:cTn>
                        </p:par>
                        <p:par>
                          <p:cTn id="128" fill="hold">
                            <p:stCondLst>
                              <p:cond delay="750"/>
                            </p:stCondLst>
                            <p:childTnLst>
                              <p:par>
                                <p:cTn id="129" presetID="22" presetClass="entr" presetSubtype="8" fill="hold" grpId="0" nodeType="afterEffect">
                                  <p:stCondLst>
                                    <p:cond delay="0"/>
                                  </p:stCondLst>
                                  <p:childTnLst>
                                    <p:set>
                                      <p:cBhvr>
                                        <p:cTn id="130" dur="1" fill="hold">
                                          <p:stCondLst>
                                            <p:cond delay="0"/>
                                          </p:stCondLst>
                                        </p:cTn>
                                        <p:tgtEl>
                                          <p:spTgt spid="13"/>
                                        </p:tgtEl>
                                        <p:attrNameLst>
                                          <p:attrName>style.visibility</p:attrName>
                                        </p:attrNameLst>
                                      </p:cBhvr>
                                      <p:to>
                                        <p:strVal val="visible"/>
                                      </p:to>
                                    </p:set>
                                    <p:animEffect transition="in" filter="wipe(left)">
                                      <p:cBhvr>
                                        <p:cTn id="131" dur="500"/>
                                        <p:tgtEl>
                                          <p:spTgt spid="13"/>
                                        </p:tgtEl>
                                      </p:cBhvr>
                                    </p:animEffect>
                                  </p:childTnLst>
                                </p:cTn>
                              </p:par>
                            </p:childTnLst>
                          </p:cTn>
                        </p:par>
                      </p:childTnLst>
                    </p:cTn>
                  </p:par>
                  <p:par>
                    <p:cTn id="132" fill="hold">
                      <p:stCondLst>
                        <p:cond delay="indefinite"/>
                      </p:stCondLst>
                      <p:childTnLst>
                        <p:par>
                          <p:cTn id="133" fill="hold">
                            <p:stCondLst>
                              <p:cond delay="0"/>
                            </p:stCondLst>
                            <p:childTnLst>
                              <p:par>
                                <p:cTn id="134" presetID="57" presetClass="path" presetSubtype="0" accel="50000" decel="50000" fill="hold" grpId="0" nodeType="clickEffect">
                                  <p:stCondLst>
                                    <p:cond delay="0"/>
                                  </p:stCondLst>
                                  <p:childTnLst>
                                    <p:animMotion origin="layout" path="M -4.16667E-6 -4.44444E-6 L -4.16667E-6 -0.26574 C -4.16667E-6 -0.38472 0.06941 -0.53032 0.12592 -0.53032 L 0.25261 -0.53032 " pathEditMode="relative" rAng="0" ptsTypes="AAAA">
                                      <p:cBhvr>
                                        <p:cTn id="135" dur="2000" fill="hold"/>
                                        <p:tgtEl>
                                          <p:spTgt spid="29"/>
                                        </p:tgtEl>
                                        <p:attrNameLst>
                                          <p:attrName>ppt_x</p:attrName>
                                          <p:attrName>ppt_y</p:attrName>
                                        </p:attrNameLst>
                                      </p:cBhvr>
                                      <p:rCtr x="12630" y="-26528"/>
                                    </p:animMotion>
                                  </p:childTnLst>
                                </p:cTn>
                              </p:par>
                            </p:childTnLst>
                          </p:cTn>
                        </p:par>
                      </p:childTnLst>
                    </p:cTn>
                  </p:par>
                  <p:par>
                    <p:cTn id="136" fill="hold">
                      <p:stCondLst>
                        <p:cond delay="indefinite"/>
                      </p:stCondLst>
                      <p:childTnLst>
                        <p:par>
                          <p:cTn id="137" fill="hold">
                            <p:stCondLst>
                              <p:cond delay="0"/>
                            </p:stCondLst>
                            <p:childTnLst>
                              <p:par>
                                <p:cTn id="138" presetID="57" presetClass="path" presetSubtype="0" accel="50000" decel="50000" fill="hold" grpId="0" nodeType="clickEffect">
                                  <p:stCondLst>
                                    <p:cond delay="0"/>
                                  </p:stCondLst>
                                  <p:childTnLst>
                                    <p:animMotion origin="layout" path="M 4.16667E-7 -2.96296E-6 L 4.16667E-7 -0.25139 C 4.16667E-7 -0.36435 0.06849 -0.50277 0.12448 -0.50277 L 0.24896 -0.50277 " pathEditMode="relative" rAng="0" ptsTypes="AAAA">
                                      <p:cBhvr>
                                        <p:cTn id="139" dur="2000" fill="hold"/>
                                        <p:tgtEl>
                                          <p:spTgt spid="30"/>
                                        </p:tgtEl>
                                        <p:attrNameLst>
                                          <p:attrName>ppt_x</p:attrName>
                                          <p:attrName>ppt_y</p:attrName>
                                        </p:attrNameLst>
                                      </p:cBhvr>
                                      <p:rCtr x="12448" y="-25139"/>
                                    </p:animMotion>
                                  </p:childTnLst>
                                </p:cTn>
                              </p:par>
                            </p:childTnLst>
                          </p:cTn>
                        </p:par>
                      </p:childTnLst>
                    </p:cTn>
                  </p:par>
                  <p:par>
                    <p:cTn id="140" fill="hold">
                      <p:stCondLst>
                        <p:cond delay="indefinite"/>
                      </p:stCondLst>
                      <p:childTnLst>
                        <p:par>
                          <p:cTn id="141" fill="hold">
                            <p:stCondLst>
                              <p:cond delay="0"/>
                            </p:stCondLst>
                            <p:childTnLst>
                              <p:par>
                                <p:cTn id="142" presetID="57" presetClass="path" presetSubtype="0" accel="50000" decel="50000" fill="hold" grpId="0" nodeType="clickEffect">
                                  <p:stCondLst>
                                    <p:cond delay="0"/>
                                  </p:stCondLst>
                                  <p:childTnLst>
                                    <p:animMotion origin="layout" path="M 4.16667E-6 -4.81481E-6 L 4.16667E-6 -0.23402 C 4.16667E-6 -0.33888 0.06666 -0.46782 0.12122 -0.46782 L 0.24296 -0.46782 " pathEditMode="relative" rAng="0" ptsTypes="AAAA">
                                      <p:cBhvr>
                                        <p:cTn id="143" dur="2000" fill="hold"/>
                                        <p:tgtEl>
                                          <p:spTgt spid="32"/>
                                        </p:tgtEl>
                                        <p:attrNameLst>
                                          <p:attrName>ppt_x</p:attrName>
                                          <p:attrName>ppt_y</p:attrName>
                                        </p:attrNameLst>
                                      </p:cBhvr>
                                      <p:rCtr x="12148" y="-23403"/>
                                    </p:animMotion>
                                  </p:childTnLst>
                                </p:cTn>
                              </p:par>
                            </p:childTnLst>
                          </p:cTn>
                        </p:par>
                      </p:childTnLst>
                    </p:cTn>
                  </p:par>
                  <p:par>
                    <p:cTn id="144" fill="hold">
                      <p:stCondLst>
                        <p:cond delay="indefinite"/>
                      </p:stCondLst>
                      <p:childTnLst>
                        <p:par>
                          <p:cTn id="145" fill="hold">
                            <p:stCondLst>
                              <p:cond delay="0"/>
                            </p:stCondLst>
                            <p:childTnLst>
                              <p:par>
                                <p:cTn id="146" presetID="57" presetClass="path" presetSubtype="0" accel="50000" decel="50000" fill="hold" grpId="0" nodeType="clickEffect">
                                  <p:stCondLst>
                                    <p:cond delay="0"/>
                                  </p:stCondLst>
                                  <p:childTnLst>
                                    <p:animMotion origin="layout" path="M 2.91667E-6 -3.7037E-7 L 2.91667E-6 -0.17222 C 2.91667E-6 -0.24977 0.06836 -0.34444 0.12409 -0.34444 L 0.2487 -0.34444 " pathEditMode="relative" rAng="0" ptsTypes="AAAA">
                                      <p:cBhvr>
                                        <p:cTn id="147" dur="2000" fill="hold"/>
                                        <p:tgtEl>
                                          <p:spTgt spid="31"/>
                                        </p:tgtEl>
                                        <p:attrNameLst>
                                          <p:attrName>ppt_x</p:attrName>
                                          <p:attrName>ppt_y</p:attrName>
                                        </p:attrNameLst>
                                      </p:cBhvr>
                                      <p:rCtr x="12435" y="-17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1" grpId="0"/>
      <p:bldP spid="12" grpId="0"/>
      <p:bldP spid="13" grpId="0"/>
      <p:bldP spid="16" grpId="0"/>
      <p:bldP spid="16" grpId="1"/>
      <p:bldP spid="17" grpId="0" animBg="1"/>
      <p:bldP spid="17" grpId="1" animBg="1"/>
      <p:bldP spid="18" grpId="0"/>
      <p:bldP spid="18" grpId="1"/>
      <p:bldP spid="19" grpId="0" animBg="1"/>
      <p:bldP spid="19" grpId="1" animBg="1"/>
      <p:bldP spid="20" grpId="0"/>
      <p:bldP spid="20" grpId="1"/>
      <p:bldP spid="21" grpId="0"/>
      <p:bldP spid="21" grpId="1"/>
      <p:bldP spid="22" grpId="0"/>
      <p:bldP spid="22" grpId="1"/>
      <p:bldP spid="26" grpId="0" animBg="1"/>
      <p:bldP spid="26" grpId="1" animBg="1"/>
      <p:bldP spid="28" grpId="0" animBg="1"/>
      <p:bldP spid="28" grpId="1" animBg="1"/>
      <p:bldP spid="29" grpId="0"/>
      <p:bldP spid="30" grpId="0"/>
      <p:bldP spid="31"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532659" cy="6858000"/>
          </a:xfrm>
          <a:prstGeom prst="rect">
            <a:avLst/>
          </a:prstGeom>
        </p:spPr>
      </p:pic>
      <p:sp>
        <p:nvSpPr>
          <p:cNvPr id="5" name="Rectangle 4"/>
          <p:cNvSpPr/>
          <p:nvPr/>
        </p:nvSpPr>
        <p:spPr>
          <a:xfrm>
            <a:off x="0" y="0"/>
            <a:ext cx="12192000" cy="2487706"/>
          </a:xfrm>
          <a:prstGeom prst="rect">
            <a:avLst/>
          </a:prstGeom>
          <a:solidFill>
            <a:schemeClr val="tx1">
              <a:lumMod val="95000"/>
              <a:lumOff val="5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TextBox 5"/>
          <p:cNvSpPr txBox="1"/>
          <p:nvPr/>
        </p:nvSpPr>
        <p:spPr>
          <a:xfrm>
            <a:off x="12532658" y="736021"/>
            <a:ext cx="10103225" cy="1015663"/>
          </a:xfrm>
          <a:prstGeom prst="rect">
            <a:avLst/>
          </a:prstGeom>
          <a:noFill/>
        </p:spPr>
        <p:txBody>
          <a:bodyPr wrap="square" rtlCol="0">
            <a:spAutoFit/>
          </a:bodyPr>
          <a:lstStyle/>
          <a:p>
            <a:r>
              <a:rPr lang="fr-FR" sz="6000" dirty="0">
                <a:solidFill>
                  <a:schemeClr val="bg1"/>
                </a:solidFill>
                <a:latin typeface="Century Gothic" panose="020B0502020202020204" pitchFamily="34" charset="0"/>
              </a:rPr>
              <a:t>Outils de développement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0501" y="5174639"/>
            <a:ext cx="3665109" cy="153048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1815" y="5202532"/>
            <a:ext cx="1447824" cy="1474696"/>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85301" y="5145684"/>
            <a:ext cx="1535652" cy="1588391"/>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5843" y="5174639"/>
            <a:ext cx="2327932" cy="1432016"/>
          </a:xfrm>
          <a:prstGeom prst="rect">
            <a:avLst/>
          </a:prstGeom>
        </p:spPr>
      </p:pic>
      <p:pic>
        <p:nvPicPr>
          <p:cNvPr id="11" name="Picture 10"/>
          <p:cNvPicPr/>
          <p:nvPr/>
        </p:nvPicPr>
        <p:blipFill>
          <a:blip r:embed="rId7" cstate="print">
            <a:extLst>
              <a:ext uri="{28A0092B-C50C-407E-A947-70E740481C1C}">
                <a14:useLocalDpi xmlns:a14="http://schemas.microsoft.com/office/drawing/2010/main" val="0"/>
              </a:ext>
            </a:extLst>
          </a:blip>
          <a:stretch>
            <a:fillRect/>
          </a:stretch>
        </p:blipFill>
        <p:spPr>
          <a:xfrm>
            <a:off x="199184" y="5428342"/>
            <a:ext cx="1600587" cy="1276781"/>
          </a:xfrm>
          <a:prstGeom prst="rect">
            <a:avLst/>
          </a:prstGeom>
        </p:spPr>
      </p:pic>
    </p:spTree>
    <p:extLst>
      <p:ext uri="{BB962C8B-B14F-4D97-AF65-F5344CB8AC3E}">
        <p14:creationId xmlns:p14="http://schemas.microsoft.com/office/powerpoint/2010/main" val="421104946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2.29167E-6 0.00023 L -1.02318 -0.02176 " pathEditMode="relative" rAng="0" ptsTypes="AA">
                                      <p:cBhvr>
                                        <p:cTn id="10" dur="2000" fill="hold"/>
                                        <p:tgtEl>
                                          <p:spTgt spid="6"/>
                                        </p:tgtEl>
                                        <p:attrNameLst>
                                          <p:attrName>ppt_x</p:attrName>
                                          <p:attrName>ppt_y</p:attrName>
                                        </p:attrNameLst>
                                      </p:cBhvr>
                                      <p:rCtr x="-51159" y="-1111"/>
                                    </p:animMotion>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extBox 5"/>
          <p:cNvSpPr txBox="1"/>
          <p:nvPr/>
        </p:nvSpPr>
        <p:spPr>
          <a:xfrm>
            <a:off x="5605587" y="1471940"/>
            <a:ext cx="227232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Robert C. Martin</a:t>
            </a:r>
            <a:endParaRPr lang="fr-FR" sz="24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7877908" y="1471940"/>
            <a:ext cx="1969477" cy="461665"/>
          </a:xfrm>
          <a:prstGeom prst="rect">
            <a:avLst/>
          </a:prstGeom>
          <a:noFill/>
        </p:spPr>
        <p:txBody>
          <a:bodyPr wrap="square" rtlCol="0">
            <a:spAutoFit/>
          </a:bodyPr>
          <a:lstStyle/>
          <a:p>
            <a:r>
              <a:rPr lang="fr-FR" sz="2400" b="1" dirty="0">
                <a:latin typeface="Times New Roman" panose="02020603050405020304" pitchFamily="18" charset="0"/>
                <a:cs typeface="Times New Roman" panose="02020603050405020304" pitchFamily="18" charset="0"/>
              </a:rPr>
              <a:t>1970 !!!</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96692" y="1227221"/>
            <a:ext cx="1229847" cy="95109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7698" y="1349579"/>
            <a:ext cx="891540" cy="706382"/>
          </a:xfrm>
          <a:prstGeom prst="rect">
            <a:avLst/>
          </a:prstGeom>
        </p:spPr>
      </p:pic>
      <p:sp>
        <p:nvSpPr>
          <p:cNvPr id="11" name="TextBox 10"/>
          <p:cNvSpPr txBox="1"/>
          <p:nvPr/>
        </p:nvSpPr>
        <p:spPr>
          <a:xfrm>
            <a:off x="6376299" y="2225729"/>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Single Responsibility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2" name="TextBox 11"/>
          <p:cNvSpPr txBox="1"/>
          <p:nvPr/>
        </p:nvSpPr>
        <p:spPr>
          <a:xfrm>
            <a:off x="6376299" y="3077134"/>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Open/Closed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3" name="TextBox 12"/>
          <p:cNvSpPr txBox="1"/>
          <p:nvPr/>
        </p:nvSpPr>
        <p:spPr>
          <a:xfrm>
            <a:off x="6376300" y="3941198"/>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Liskov Substitution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4" name="TextBox 13"/>
          <p:cNvSpPr txBox="1"/>
          <p:nvPr/>
        </p:nvSpPr>
        <p:spPr>
          <a:xfrm>
            <a:off x="6376300" y="4805262"/>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Interface Segregation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5" name="TextBox 14"/>
          <p:cNvSpPr txBox="1"/>
          <p:nvPr/>
        </p:nvSpPr>
        <p:spPr>
          <a:xfrm>
            <a:off x="6376299" y="5656667"/>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Dependency Inversion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6" name="Oval 15"/>
          <p:cNvSpPr/>
          <p:nvPr/>
        </p:nvSpPr>
        <p:spPr>
          <a:xfrm>
            <a:off x="5617840" y="2263656"/>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S</a:t>
            </a:r>
            <a:endParaRPr lang="fr-FR" sz="2800" b="1" dirty="0">
              <a:ln/>
              <a:solidFill>
                <a:schemeClr val="bg1"/>
              </a:solidFill>
            </a:endParaRPr>
          </a:p>
        </p:txBody>
      </p:sp>
      <p:sp>
        <p:nvSpPr>
          <p:cNvPr id="17" name="Oval 16"/>
          <p:cNvSpPr/>
          <p:nvPr/>
        </p:nvSpPr>
        <p:spPr>
          <a:xfrm>
            <a:off x="5617839" y="3115061"/>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O</a:t>
            </a:r>
            <a:endParaRPr lang="fr-FR" sz="2800" b="1" dirty="0">
              <a:ln/>
              <a:solidFill>
                <a:schemeClr val="bg1"/>
              </a:solidFill>
            </a:endParaRPr>
          </a:p>
        </p:txBody>
      </p:sp>
      <p:sp>
        <p:nvSpPr>
          <p:cNvPr id="18" name="Oval 17"/>
          <p:cNvSpPr/>
          <p:nvPr/>
        </p:nvSpPr>
        <p:spPr>
          <a:xfrm>
            <a:off x="5618650" y="3983992"/>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L</a:t>
            </a:r>
            <a:endParaRPr lang="fr-FR" sz="2800" b="1" dirty="0">
              <a:ln/>
              <a:solidFill>
                <a:schemeClr val="bg1"/>
              </a:solidFill>
            </a:endParaRPr>
          </a:p>
        </p:txBody>
      </p:sp>
      <p:sp>
        <p:nvSpPr>
          <p:cNvPr id="19" name="Oval 18"/>
          <p:cNvSpPr/>
          <p:nvPr/>
        </p:nvSpPr>
        <p:spPr>
          <a:xfrm>
            <a:off x="5624370" y="4837562"/>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I</a:t>
            </a:r>
            <a:endParaRPr lang="fr-FR" sz="2800" b="1" dirty="0">
              <a:ln/>
              <a:solidFill>
                <a:schemeClr val="bg1"/>
              </a:solidFill>
            </a:endParaRPr>
          </a:p>
        </p:txBody>
      </p:sp>
      <p:sp>
        <p:nvSpPr>
          <p:cNvPr id="20" name="Oval 19"/>
          <p:cNvSpPr/>
          <p:nvPr/>
        </p:nvSpPr>
        <p:spPr>
          <a:xfrm>
            <a:off x="5605586" y="5694594"/>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D</a:t>
            </a:r>
            <a:endParaRPr lang="fr-FR" sz="2800" b="1" dirty="0">
              <a:ln/>
              <a:solidFill>
                <a:schemeClr val="bg1"/>
              </a:solidFill>
            </a:endParaRPr>
          </a:p>
        </p:txBody>
      </p:sp>
      <p:sp>
        <p:nvSpPr>
          <p:cNvPr id="21" name="Rectangle 20"/>
          <p:cNvSpPr/>
          <p:nvPr/>
        </p:nvSpPr>
        <p:spPr>
          <a:xfrm>
            <a:off x="0" y="0"/>
            <a:ext cx="12192000" cy="122722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1"/>
            <a:ext cx="5346949" cy="6858001"/>
          </a:xfrm>
          <a:prstGeom prst="rect">
            <a:avLst/>
          </a:prstGeom>
        </p:spPr>
      </p:pic>
      <p:sp>
        <p:nvSpPr>
          <p:cNvPr id="23" name="TextBox 22"/>
          <p:cNvSpPr txBox="1"/>
          <p:nvPr/>
        </p:nvSpPr>
        <p:spPr>
          <a:xfrm>
            <a:off x="12192000" y="12318"/>
            <a:ext cx="5721531" cy="707886"/>
          </a:xfrm>
          <a:prstGeom prst="rect">
            <a:avLst/>
          </a:prstGeom>
          <a:noFill/>
        </p:spPr>
        <p:txBody>
          <a:bodyPr wrap="square" rtlCol="0">
            <a:spAutoFit/>
          </a:bodyPr>
          <a:lstStyle/>
          <a:p>
            <a:r>
              <a:rPr lang="fr-FR" sz="4000" dirty="0">
                <a:ln w="0"/>
                <a:solidFill>
                  <a:schemeClr val="bg1"/>
                </a:solidFill>
                <a:effectLst>
                  <a:outerShdw blurRad="38100" dist="19050" dir="2700000" algn="tl" rotWithShape="0">
                    <a:schemeClr val="dk1">
                      <a:alpha val="40000"/>
                    </a:schemeClr>
                  </a:outerShdw>
                </a:effectLst>
                <a:latin typeface="Century Gothic" panose="020B0502020202020204" pitchFamily="34" charset="0"/>
              </a:rPr>
              <a:t>Les principes S.O.L.I.D</a:t>
            </a:r>
          </a:p>
        </p:txBody>
      </p:sp>
    </p:spTree>
    <p:extLst>
      <p:ext uri="{BB962C8B-B14F-4D97-AF65-F5344CB8AC3E}">
        <p14:creationId xmlns:p14="http://schemas.microsoft.com/office/powerpoint/2010/main" val="73543503"/>
      </p:ext>
    </p:extLst>
  </p:cSld>
  <p:clrMapOvr>
    <a:masterClrMapping/>
  </p:clrMapOvr>
  <mc:AlternateContent xmlns:mc="http://schemas.openxmlformats.org/markup-compatibility/2006" xmlns:p14="http://schemas.microsoft.com/office/powerpoint/2010/main">
    <mc:Choice Requires="p14">
      <p:transition spd="slow" p14:dur="1600">
        <p14:prism dir="d"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0.01276 0.01505 L -0.99701 0.01412 " pathEditMode="relative" rAng="0" ptsTypes="AA">
                                      <p:cBhvr>
                                        <p:cTn id="10" dur="2000" fill="hold"/>
                                        <p:tgtEl>
                                          <p:spTgt spid="23"/>
                                        </p:tgtEl>
                                        <p:attrNameLst>
                                          <p:attrName>ppt_x</p:attrName>
                                          <p:attrName>ppt_y</p:attrName>
                                        </p:attrNameLst>
                                      </p:cBhvr>
                                      <p:rCtr x="-50495" y="-46"/>
                                    </p:animMotion>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0"/>
                                        <p:tgtEl>
                                          <p:spTgt spid="22"/>
                                        </p:tgtEl>
                                      </p:cBhvr>
                                    </p:animEffect>
                                  </p:childTnLst>
                                </p:cTn>
                              </p:par>
                              <p:par>
                                <p:cTn id="16" presetID="63" presetClass="path" presetSubtype="0" accel="50000" decel="50000" fill="hold" grpId="1" nodeType="withEffect">
                                  <p:stCondLst>
                                    <p:cond delay="0"/>
                                  </p:stCondLst>
                                  <p:childTnLst>
                                    <p:animMotion origin="layout" path="M -0.99701 0.01412 L -0.50196 0.01019 " pathEditMode="relative" rAng="0" ptsTypes="AA">
                                      <p:cBhvr>
                                        <p:cTn id="17" dur="1000" fill="hold"/>
                                        <p:tgtEl>
                                          <p:spTgt spid="23"/>
                                        </p:tgtEl>
                                        <p:attrNameLst>
                                          <p:attrName>ppt_x</p:attrName>
                                          <p:attrName>ppt_y</p:attrName>
                                        </p:attrNameLst>
                                      </p:cBhvr>
                                      <p:rCtr x="24753" y="-208"/>
                                    </p:animMotion>
                                  </p:childTnLst>
                                </p:cTn>
                              </p:par>
                              <p:par>
                                <p:cTn id="18" presetID="1" presetClass="entr" presetSubtype="0" fill="hold" grpId="0" nodeType="withEffect">
                                  <p:stCondLst>
                                    <p:cond delay="0"/>
                                  </p:stCondLst>
                                  <p:iterate type="lt">
                                    <p:tmAbs val="100"/>
                                  </p:iterate>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par>
                                <p:cTn id="25" presetID="6" presetClass="emph" presetSubtype="0" fill="hold" grpId="1" nodeType="withEffect">
                                  <p:stCondLst>
                                    <p:cond delay="0"/>
                                  </p:stCondLst>
                                  <p:childTnLst>
                                    <p:animScale>
                                      <p:cBhvr>
                                        <p:cTn id="26" dur="500" fill="hold"/>
                                        <p:tgtEl>
                                          <p:spTgt spid="7"/>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grpId="2" nodeType="clickEffect">
                                  <p:stCondLst>
                                    <p:cond delay="0"/>
                                  </p:stCondLst>
                                  <p:childTnLst>
                                    <p:animScale>
                                      <p:cBhvr>
                                        <p:cTn id="30" dur="500" fill="hold"/>
                                        <p:tgtEl>
                                          <p:spTgt spid="7"/>
                                        </p:tgtEl>
                                      </p:cBhvr>
                                      <p:by x="67000" y="67000"/>
                                    </p:animScale>
                                  </p:childTnLst>
                                </p:cTn>
                              </p:par>
                              <p:par>
                                <p:cTn id="31" presetID="53" presetClass="entr" presetSubtype="16"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ipe(left)">
                                      <p:cBhvr>
                                        <p:cTn id="64" dur="500"/>
                                        <p:tgtEl>
                                          <p:spTgt spid="12"/>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p:cTn id="69" dur="500" fill="hold"/>
                                        <p:tgtEl>
                                          <p:spTgt spid="18"/>
                                        </p:tgtEl>
                                        <p:attrNameLst>
                                          <p:attrName>ppt_w</p:attrName>
                                        </p:attrNameLst>
                                      </p:cBhvr>
                                      <p:tavLst>
                                        <p:tav tm="0">
                                          <p:val>
                                            <p:fltVal val="0"/>
                                          </p:val>
                                        </p:tav>
                                        <p:tav tm="100000">
                                          <p:val>
                                            <p:strVal val="#ppt_w"/>
                                          </p:val>
                                        </p:tav>
                                      </p:tavLst>
                                    </p:anim>
                                    <p:anim calcmode="lin" valueType="num">
                                      <p:cBhvr>
                                        <p:cTn id="70" dur="500" fill="hold"/>
                                        <p:tgtEl>
                                          <p:spTgt spid="18"/>
                                        </p:tgtEl>
                                        <p:attrNameLst>
                                          <p:attrName>ppt_h</p:attrName>
                                        </p:attrNameLst>
                                      </p:cBhvr>
                                      <p:tavLst>
                                        <p:tav tm="0">
                                          <p:val>
                                            <p:fltVal val="0"/>
                                          </p:val>
                                        </p:tav>
                                        <p:tav tm="100000">
                                          <p:val>
                                            <p:strVal val="#ppt_h"/>
                                          </p:val>
                                        </p:tav>
                                      </p:tavLst>
                                    </p:anim>
                                    <p:animEffect transition="in" filter="fade">
                                      <p:cBhvr>
                                        <p:cTn id="71" dur="500"/>
                                        <p:tgtEl>
                                          <p:spTgt spid="18"/>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left)">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p:cTn id="80" dur="500" fill="hold"/>
                                        <p:tgtEl>
                                          <p:spTgt spid="19"/>
                                        </p:tgtEl>
                                        <p:attrNameLst>
                                          <p:attrName>ppt_w</p:attrName>
                                        </p:attrNameLst>
                                      </p:cBhvr>
                                      <p:tavLst>
                                        <p:tav tm="0">
                                          <p:val>
                                            <p:fltVal val="0"/>
                                          </p:val>
                                        </p:tav>
                                        <p:tav tm="100000">
                                          <p:val>
                                            <p:strVal val="#ppt_w"/>
                                          </p:val>
                                        </p:tav>
                                      </p:tavLst>
                                    </p:anim>
                                    <p:anim calcmode="lin" valueType="num">
                                      <p:cBhvr>
                                        <p:cTn id="81" dur="500" fill="hold"/>
                                        <p:tgtEl>
                                          <p:spTgt spid="19"/>
                                        </p:tgtEl>
                                        <p:attrNameLst>
                                          <p:attrName>ppt_h</p:attrName>
                                        </p:attrNameLst>
                                      </p:cBhvr>
                                      <p:tavLst>
                                        <p:tav tm="0">
                                          <p:val>
                                            <p:fltVal val="0"/>
                                          </p:val>
                                        </p:tav>
                                        <p:tav tm="100000">
                                          <p:val>
                                            <p:strVal val="#ppt_h"/>
                                          </p:val>
                                        </p:tav>
                                      </p:tavLst>
                                    </p:anim>
                                    <p:animEffect transition="in" filter="fade">
                                      <p:cBhvr>
                                        <p:cTn id="82" dur="500"/>
                                        <p:tgtEl>
                                          <p:spTgt spid="19"/>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wipe(left)">
                                      <p:cBhvr>
                                        <p:cTn id="86" dur="500"/>
                                        <p:tgtEl>
                                          <p:spTgt spid="14"/>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p:cTn id="91" dur="500" fill="hold"/>
                                        <p:tgtEl>
                                          <p:spTgt spid="20"/>
                                        </p:tgtEl>
                                        <p:attrNameLst>
                                          <p:attrName>ppt_w</p:attrName>
                                        </p:attrNameLst>
                                      </p:cBhvr>
                                      <p:tavLst>
                                        <p:tav tm="0">
                                          <p:val>
                                            <p:fltVal val="0"/>
                                          </p:val>
                                        </p:tav>
                                        <p:tav tm="100000">
                                          <p:val>
                                            <p:strVal val="#ppt_w"/>
                                          </p:val>
                                        </p:tav>
                                      </p:tavLst>
                                    </p:anim>
                                    <p:anim calcmode="lin" valueType="num">
                                      <p:cBhvr>
                                        <p:cTn id="92" dur="500" fill="hold"/>
                                        <p:tgtEl>
                                          <p:spTgt spid="20"/>
                                        </p:tgtEl>
                                        <p:attrNameLst>
                                          <p:attrName>ppt_h</p:attrName>
                                        </p:attrNameLst>
                                      </p:cBhvr>
                                      <p:tavLst>
                                        <p:tav tm="0">
                                          <p:val>
                                            <p:fltVal val="0"/>
                                          </p:val>
                                        </p:tav>
                                        <p:tav tm="100000">
                                          <p:val>
                                            <p:strVal val="#ppt_h"/>
                                          </p:val>
                                        </p:tav>
                                      </p:tavLst>
                                    </p:anim>
                                    <p:animEffect transition="in" filter="fade">
                                      <p:cBhvr>
                                        <p:cTn id="93" dur="500"/>
                                        <p:tgtEl>
                                          <p:spTgt spid="20"/>
                                        </p:tgtEl>
                                      </p:cBhvr>
                                    </p:animEffect>
                                  </p:childTnLst>
                                </p:cTn>
                              </p:par>
                            </p:childTnLst>
                          </p:cTn>
                        </p:par>
                        <p:par>
                          <p:cTn id="94" fill="hold">
                            <p:stCondLst>
                              <p:cond delay="500"/>
                            </p:stCondLst>
                            <p:childTnLst>
                              <p:par>
                                <p:cTn id="95" presetID="22" presetClass="entr" presetSubtype="8" fill="hold" grpId="0" nodeType="after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wipe(left)">
                                      <p:cBhvr>
                                        <p:cTn id="9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7" grpId="2"/>
      <p:bldP spid="11" grpId="0"/>
      <p:bldP spid="12" grpId="0"/>
      <p:bldP spid="13" grpId="0"/>
      <p:bldP spid="14" grpId="0"/>
      <p:bldP spid="15" grpId="0"/>
      <p:bldP spid="16" grpId="0" animBg="1"/>
      <p:bldP spid="17" grpId="0" animBg="1"/>
      <p:bldP spid="18" grpId="0" animBg="1"/>
      <p:bldP spid="19" grpId="0" animBg="1"/>
      <p:bldP spid="20" grpId="0" animBg="1"/>
      <p:bldP spid="21" grpId="0" animBg="1"/>
      <p:bldP spid="23" grpId="0"/>
      <p:bldP spid="2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381" y="3631692"/>
            <a:ext cx="2159699" cy="2607282"/>
          </a:xfrm>
          <a:prstGeom prst="rect">
            <a:avLst/>
          </a:prstGeom>
        </p:spPr>
      </p:pic>
      <p:sp>
        <p:nvSpPr>
          <p:cNvPr id="9" name="TextBox 8"/>
          <p:cNvSpPr txBox="1"/>
          <p:nvPr/>
        </p:nvSpPr>
        <p:spPr>
          <a:xfrm>
            <a:off x="1450848" y="4645892"/>
            <a:ext cx="1097280" cy="578882"/>
          </a:xfrm>
          <a:prstGeom prst="roundRect">
            <a:avLst/>
          </a:prstGeom>
          <a:noFill/>
        </p:spPr>
        <p:txBody>
          <a:bodyPr wrap="square" rtlCol="0">
            <a:spAutoFit/>
          </a:bodyPr>
          <a:lstStyle/>
          <a:p>
            <a:r>
              <a:rPr lang="en-US" sz="2800" dirty="0">
                <a:solidFill>
                  <a:schemeClr val="bg1"/>
                </a:solidFill>
                <a:latin typeface="Century Gothic" panose="020B0502020202020204" pitchFamily="34" charset="0"/>
              </a:rPr>
              <a:t>DAL</a:t>
            </a:r>
            <a:endParaRPr lang="fr-FR" sz="2800" dirty="0">
              <a:solidFill>
                <a:schemeClr val="bg1"/>
              </a:solidFill>
              <a:latin typeface="Century Gothic" panose="020B0502020202020204" pitchFamily="34" charset="0"/>
            </a:endParaRPr>
          </a:p>
        </p:txBody>
      </p:sp>
      <p:graphicFrame>
        <p:nvGraphicFramePr>
          <p:cNvPr id="10" name="Diagram 9"/>
          <p:cNvGraphicFramePr/>
          <p:nvPr>
            <p:extLst>
              <p:ext uri="{D42A27DB-BD31-4B8C-83A1-F6EECF244321}">
                <p14:modId xmlns:p14="http://schemas.microsoft.com/office/powerpoint/2010/main" val="3531184443"/>
              </p:ext>
            </p:extLst>
          </p:nvPr>
        </p:nvGraphicFramePr>
        <p:xfrm>
          <a:off x="4474464" y="3457675"/>
          <a:ext cx="3590544" cy="29560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20556" y="3457674"/>
            <a:ext cx="2781300" cy="2781300"/>
          </a:xfrm>
          <a:prstGeom prst="rect">
            <a:avLst/>
          </a:prstGeom>
        </p:spPr>
      </p:pic>
      <p:sp>
        <p:nvSpPr>
          <p:cNvPr id="12" name="Rectangle 11"/>
          <p:cNvSpPr/>
          <p:nvPr/>
        </p:nvSpPr>
        <p:spPr>
          <a:xfrm>
            <a:off x="0" y="0"/>
            <a:ext cx="12192000" cy="2621280"/>
          </a:xfrm>
          <a:prstGeom prst="rect">
            <a:avLst/>
          </a:prstGeom>
          <a:solidFill>
            <a:schemeClr val="accent5">
              <a:lumMod val="5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TextBox 12"/>
          <p:cNvSpPr txBox="1"/>
          <p:nvPr/>
        </p:nvSpPr>
        <p:spPr>
          <a:xfrm>
            <a:off x="9791114" y="4384282"/>
            <a:ext cx="1139483" cy="523220"/>
          </a:xfrm>
          <a:prstGeom prst="rect">
            <a:avLst/>
          </a:prstGeom>
          <a:noFill/>
        </p:spPr>
        <p:txBody>
          <a:bodyPr wrap="square" rtlCol="0">
            <a:spAutoFit/>
          </a:bodyPr>
          <a:lstStyle/>
          <a:p>
            <a:r>
              <a:rPr lang="en-US" sz="2800" dirty="0">
                <a:solidFill>
                  <a:schemeClr val="bg1">
                    <a:lumMod val="95000"/>
                  </a:schemeClr>
                </a:solidFill>
              </a:rPr>
              <a:t>WEB</a:t>
            </a:r>
            <a:endParaRPr lang="fr-FR" dirty="0">
              <a:solidFill>
                <a:schemeClr val="bg1">
                  <a:lumMod val="95000"/>
                </a:schemeClr>
              </a:solidFill>
            </a:endParaRPr>
          </a:p>
        </p:txBody>
      </p:sp>
      <p:sp>
        <p:nvSpPr>
          <p:cNvPr id="14" name="TextBox 13"/>
          <p:cNvSpPr txBox="1"/>
          <p:nvPr/>
        </p:nvSpPr>
        <p:spPr>
          <a:xfrm>
            <a:off x="-6231827" y="534416"/>
            <a:ext cx="6231827" cy="1015663"/>
          </a:xfrm>
          <a:prstGeom prst="rect">
            <a:avLst/>
          </a:prstGeom>
          <a:noFill/>
        </p:spPr>
        <p:txBody>
          <a:bodyPr wrap="square" rtlCol="0">
            <a:spAutoFit/>
          </a:bodyPr>
          <a:lstStyle/>
          <a:p>
            <a:r>
              <a:rPr lang="en-US" sz="6000" dirty="0">
                <a:solidFill>
                  <a:schemeClr val="bg1"/>
                </a:solidFill>
              </a:rPr>
              <a:t>Architecture 3-tiers</a:t>
            </a:r>
            <a:endParaRPr lang="fr-FR" sz="6000" dirty="0">
              <a:solidFill>
                <a:schemeClr val="bg1"/>
              </a:solidFill>
            </a:endParaRPr>
          </a:p>
        </p:txBody>
      </p:sp>
      <p:sp>
        <p:nvSpPr>
          <p:cNvPr id="15" name="TextBox 14"/>
          <p:cNvSpPr txBox="1"/>
          <p:nvPr/>
        </p:nvSpPr>
        <p:spPr>
          <a:xfrm>
            <a:off x="6244177" y="3844734"/>
            <a:ext cx="408784" cy="646331"/>
          </a:xfrm>
          <a:prstGeom prst="rect">
            <a:avLst/>
          </a:prstGeom>
          <a:noFill/>
        </p:spPr>
        <p:txBody>
          <a:bodyPr wrap="square" rtlCol="0">
            <a:spAutoFit/>
          </a:bodyPr>
          <a:lstStyle/>
          <a:p>
            <a:r>
              <a:rPr lang="en-US" sz="3600" dirty="0">
                <a:solidFill>
                  <a:schemeClr val="bg1"/>
                </a:solidFill>
              </a:rPr>
              <a:t>B</a:t>
            </a:r>
            <a:endParaRPr lang="fr-FR" sz="3600" dirty="0">
              <a:solidFill>
                <a:schemeClr val="bg1"/>
              </a:solidFill>
            </a:endParaRPr>
          </a:p>
        </p:txBody>
      </p:sp>
      <p:sp>
        <p:nvSpPr>
          <p:cNvPr id="16" name="TextBox 15"/>
          <p:cNvSpPr txBox="1"/>
          <p:nvPr/>
        </p:nvSpPr>
        <p:spPr>
          <a:xfrm>
            <a:off x="5630355" y="4638267"/>
            <a:ext cx="613822" cy="646331"/>
          </a:xfrm>
          <a:prstGeom prst="rect">
            <a:avLst/>
          </a:prstGeom>
          <a:noFill/>
        </p:spPr>
        <p:txBody>
          <a:bodyPr wrap="square" rtlCol="0">
            <a:spAutoFit/>
          </a:bodyPr>
          <a:lstStyle/>
          <a:p>
            <a:r>
              <a:rPr lang="en-US" sz="3600" dirty="0">
                <a:solidFill>
                  <a:schemeClr val="bg1"/>
                </a:solidFill>
              </a:rPr>
              <a:t>L</a:t>
            </a:r>
            <a:endParaRPr lang="fr-FR" sz="3600" dirty="0">
              <a:solidFill>
                <a:schemeClr val="bg1"/>
              </a:solidFill>
            </a:endParaRPr>
          </a:p>
        </p:txBody>
      </p:sp>
      <p:sp>
        <p:nvSpPr>
          <p:cNvPr id="17" name="TextBox 16"/>
          <p:cNvSpPr txBox="1"/>
          <p:nvPr/>
        </p:nvSpPr>
        <p:spPr>
          <a:xfrm>
            <a:off x="6712510" y="5284598"/>
            <a:ext cx="342662" cy="646331"/>
          </a:xfrm>
          <a:prstGeom prst="rect">
            <a:avLst/>
          </a:prstGeom>
          <a:noFill/>
        </p:spPr>
        <p:txBody>
          <a:bodyPr wrap="square" rtlCol="0">
            <a:spAutoFit/>
          </a:bodyPr>
          <a:lstStyle/>
          <a:p>
            <a:r>
              <a:rPr lang="en-US" sz="3600" dirty="0">
                <a:solidFill>
                  <a:schemeClr val="bg1"/>
                </a:solidFill>
              </a:rPr>
              <a:t>L</a:t>
            </a:r>
            <a:endParaRPr lang="fr-FR" sz="3600" dirty="0">
              <a:solidFill>
                <a:schemeClr val="bg1"/>
              </a:solidFill>
            </a:endParaRPr>
          </a:p>
        </p:txBody>
      </p:sp>
    </p:spTree>
    <p:extLst>
      <p:ext uri="{BB962C8B-B14F-4D97-AF65-F5344CB8AC3E}">
        <p14:creationId xmlns:p14="http://schemas.microsoft.com/office/powerpoint/2010/main" val="2315778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1.04167E-6 -1.85185E-6 L 0.67565 0.00209 " pathEditMode="relative" rAng="0" ptsTypes="AA">
                                      <p:cBhvr>
                                        <p:cTn id="10" dur="2000" fill="hold"/>
                                        <p:tgtEl>
                                          <p:spTgt spid="14"/>
                                        </p:tgtEl>
                                        <p:attrNameLst>
                                          <p:attrName>ppt_x</p:attrName>
                                          <p:attrName>ppt_y</p:attrName>
                                        </p:attrNameLst>
                                      </p:cBhvr>
                                      <p:rCtr x="33776" y="93"/>
                                    </p:animMotion>
                                  </p:childTnLst>
                                </p:cTn>
                              </p:par>
                            </p:childTnLst>
                          </p:cTn>
                        </p:par>
                      </p:childTnLst>
                    </p:cTn>
                  </p:par>
                  <p:par>
                    <p:cTn id="11" fill="hold">
                      <p:stCondLst>
                        <p:cond delay="indefinite"/>
                      </p:stCondLst>
                      <p:childTnLst>
                        <p:par>
                          <p:cTn id="12" fill="hold">
                            <p:stCondLst>
                              <p:cond delay="0"/>
                            </p:stCondLst>
                            <p:childTnLst>
                              <p:par>
                                <p:cTn id="13" presetID="53" presetClass="entr" presetSubtype="52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anim calcmode="lin" valueType="num">
                                      <p:cBhvr>
                                        <p:cTn id="18" dur="500" fill="hold"/>
                                        <p:tgtEl>
                                          <p:spTgt spid="8"/>
                                        </p:tgtEl>
                                        <p:attrNameLst>
                                          <p:attrName>ppt_x</p:attrName>
                                        </p:attrNameLst>
                                      </p:cBhvr>
                                      <p:tavLst>
                                        <p:tav tm="0">
                                          <p:val>
                                            <p:fltVal val="0.5"/>
                                          </p:val>
                                        </p:tav>
                                        <p:tav tm="100000">
                                          <p:val>
                                            <p:strVal val="#ppt_x"/>
                                          </p:val>
                                        </p:tav>
                                      </p:tavLst>
                                    </p:anim>
                                    <p:anim calcmode="lin" valueType="num">
                                      <p:cBhvr>
                                        <p:cTn id="19" dur="500" fill="hold"/>
                                        <p:tgtEl>
                                          <p:spTgt spid="8"/>
                                        </p:tgtEl>
                                        <p:attrNameLst>
                                          <p:attrName>ppt_y</p:attrName>
                                        </p:attrNameLst>
                                      </p:cBhvr>
                                      <p:tavLst>
                                        <p:tav tm="0">
                                          <p:val>
                                            <p:fltVal val="0.5"/>
                                          </p:val>
                                        </p:tav>
                                        <p:tav tm="100000">
                                          <p:val>
                                            <p:strVal val="#ppt_y"/>
                                          </p:val>
                                        </p:tav>
                                      </p:tavLst>
                                    </p:anim>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528"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anim calcmode="lin" valueType="num">
                                      <p:cBhvr>
                                        <p:cTn id="31" dur="500" fill="hold"/>
                                        <p:tgtEl>
                                          <p:spTgt spid="10"/>
                                        </p:tgtEl>
                                        <p:attrNameLst>
                                          <p:attrName>ppt_x</p:attrName>
                                        </p:attrNameLst>
                                      </p:cBhvr>
                                      <p:tavLst>
                                        <p:tav tm="0">
                                          <p:val>
                                            <p:fltVal val="0.5"/>
                                          </p:val>
                                        </p:tav>
                                        <p:tav tm="100000">
                                          <p:val>
                                            <p:strVal val="#ppt_x"/>
                                          </p:val>
                                        </p:tav>
                                      </p:tavLst>
                                    </p:anim>
                                    <p:anim calcmode="lin" valueType="num">
                                      <p:cBhvr>
                                        <p:cTn id="32" dur="500" fill="hold"/>
                                        <p:tgtEl>
                                          <p:spTgt spid="10"/>
                                        </p:tgtEl>
                                        <p:attrNameLst>
                                          <p:attrName>ppt_y</p:attrName>
                                        </p:attrNameLst>
                                      </p:cBhvr>
                                      <p:tavLst>
                                        <p:tav tm="0">
                                          <p:val>
                                            <p:fltVal val="0.5"/>
                                          </p:val>
                                        </p:tav>
                                        <p:tav tm="100000">
                                          <p:val>
                                            <p:strVal val="#ppt_y"/>
                                          </p:val>
                                        </p:tav>
                                      </p:tavLst>
                                    </p:anim>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250"/>
                                  </p:stCondLst>
                                  <p:childTnLst>
                                    <p:set>
                                      <p:cBhvr>
                                        <p:cTn id="38" dur="1" fill="hold">
                                          <p:stCondLst>
                                            <p:cond delay="0"/>
                                          </p:stCondLst>
                                        </p:cTn>
                                        <p:tgtEl>
                                          <p:spTgt spid="16"/>
                                        </p:tgtEl>
                                        <p:attrNameLst>
                                          <p:attrName>style.visibility</p:attrName>
                                        </p:attrNameLst>
                                      </p:cBhvr>
                                      <p:to>
                                        <p:strVal val="visible"/>
                                      </p:to>
                                    </p:set>
                                  </p:childTnLst>
                                </p:cTn>
                              </p:par>
                            </p:childTnLst>
                          </p:cTn>
                        </p:par>
                        <p:par>
                          <p:cTn id="39" fill="hold">
                            <p:stCondLst>
                              <p:cond delay="750"/>
                            </p:stCondLst>
                            <p:childTnLst>
                              <p:par>
                                <p:cTn id="40" presetID="1" presetClass="entr" presetSubtype="0" fill="hold" grpId="0" nodeType="afterEffect">
                                  <p:stCondLst>
                                    <p:cond delay="250"/>
                                  </p:stCondLst>
                                  <p:childTnLst>
                                    <p:set>
                                      <p:cBhvr>
                                        <p:cTn id="41" dur="1" fill="hold">
                                          <p:stCondLst>
                                            <p:cond delay="0"/>
                                          </p:stCondLst>
                                        </p:cTn>
                                        <p:tgtEl>
                                          <p:spTgt spid="1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53" presetClass="entr" presetSubtype="528"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anim calcmode="lin" valueType="num">
                                      <p:cBhvr>
                                        <p:cTn id="49" dur="500" fill="hold"/>
                                        <p:tgtEl>
                                          <p:spTgt spid="11"/>
                                        </p:tgtEl>
                                        <p:attrNameLst>
                                          <p:attrName>ppt_x</p:attrName>
                                        </p:attrNameLst>
                                      </p:cBhvr>
                                      <p:tavLst>
                                        <p:tav tm="0">
                                          <p:val>
                                            <p:fltVal val="0.5"/>
                                          </p:val>
                                        </p:tav>
                                        <p:tav tm="100000">
                                          <p:val>
                                            <p:strVal val="#ppt_x"/>
                                          </p:val>
                                        </p:tav>
                                      </p:tavLst>
                                    </p:anim>
                                    <p:anim calcmode="lin" valueType="num">
                                      <p:cBhvr>
                                        <p:cTn id="50" dur="500" fill="hold"/>
                                        <p:tgtEl>
                                          <p:spTgt spid="11"/>
                                        </p:tgtEl>
                                        <p:attrNameLst>
                                          <p:attrName>ppt_y</p:attrName>
                                        </p:attrNameLst>
                                      </p:cBhvr>
                                      <p:tavLst>
                                        <p:tav tm="0">
                                          <p:val>
                                            <p:fltVal val="0.5"/>
                                          </p:val>
                                        </p:tav>
                                        <p:tav tm="100000">
                                          <p:val>
                                            <p:strVal val="#ppt_y"/>
                                          </p:val>
                                        </p:tav>
                                      </p:tavLst>
                                    </p:anim>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10" grpId="0">
        <p:bldAsOne/>
      </p:bldGraphic>
      <p:bldP spid="12" grpId="0" animBg="1"/>
      <p:bldP spid="13" grpId="0"/>
      <p:bldP spid="14" grpId="0"/>
      <p:bldP spid="15" grpId="0"/>
      <p:bldP spid="16"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1856</TotalTime>
  <Words>541</Words>
  <Application>Microsoft Office PowerPoint</Application>
  <PresentationFormat>Widescreen</PresentationFormat>
  <Paragraphs>122</Paragraphs>
  <Slides>19</Slides>
  <Notes>6</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19</vt:i4>
      </vt:variant>
    </vt:vector>
  </HeadingPairs>
  <TitlesOfParts>
    <vt:vector size="35" baseType="lpstr">
      <vt:lpstr>Adobe Gothic Std B</vt:lpstr>
      <vt:lpstr>Adobe Myungjo Std M</vt:lpstr>
      <vt:lpstr>Kozuka Gothic Pr6N B</vt:lpstr>
      <vt:lpstr>Kozuka Gothic Pr6N L</vt:lpstr>
      <vt:lpstr>Kozuka Gothic Pro B</vt:lpstr>
      <vt:lpstr>Adobe Caslon Pro Bold</vt:lpstr>
      <vt:lpstr>Adobe Devanagari</vt:lpstr>
      <vt:lpstr>Arial</vt:lpstr>
      <vt:lpstr>Calibri</vt:lpstr>
      <vt:lpstr>Calibri Light</vt:lpstr>
      <vt:lpstr>Century Gothic</vt:lpstr>
      <vt:lpstr>Lucida Sans Unicode</vt:lpstr>
      <vt:lpstr>Microsoft Sans Serif</vt:lpstr>
      <vt:lpstr>Segoe Script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175</cp:revision>
  <dcterms:created xsi:type="dcterms:W3CDTF">2017-05-17T21:44:06Z</dcterms:created>
  <dcterms:modified xsi:type="dcterms:W3CDTF">2017-05-30T16:24:30Z</dcterms:modified>
</cp:coreProperties>
</file>